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theme/theme6.xml" ContentType="application/vnd.openxmlformats-officedocument.theme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theme/theme7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  <p:sldMasterId id="2147483672" r:id="rId3"/>
    <p:sldMasterId id="2147483684" r:id="rId4"/>
    <p:sldMasterId id="2147483696" r:id="rId5"/>
    <p:sldMasterId id="2147483708" r:id="rId6"/>
    <p:sldMasterId id="2147483720" r:id="rId7"/>
  </p:sldMasterIdLst>
  <p:sldIdLst>
    <p:sldId id="289" r:id="rId8"/>
    <p:sldId id="299" r:id="rId9"/>
    <p:sldId id="297" r:id="rId10"/>
    <p:sldId id="303" r:id="rId11"/>
    <p:sldId id="302" r:id="rId12"/>
    <p:sldId id="300" r:id="rId13"/>
    <p:sldId id="305" r:id="rId14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6" autoAdjust="0"/>
    <p:restoredTop sz="94660"/>
  </p:normalViewPr>
  <p:slideViewPr>
    <p:cSldViewPr snapToGrid="0">
      <p:cViewPr varScale="1">
        <p:scale>
          <a:sx n="59" d="100"/>
          <a:sy n="59" d="100"/>
        </p:scale>
        <p:origin x="84" y="30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slide" Target="slides/slide6.xml"/><Relationship Id="rId18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7" Type="http://schemas.openxmlformats.org/officeDocument/2006/relationships/slideMaster" Target="slideMasters/slideMaster7.xml"/><Relationship Id="rId12" Type="http://schemas.openxmlformats.org/officeDocument/2006/relationships/slide" Target="slides/slide5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4.xml"/><Relationship Id="rId5" Type="http://schemas.openxmlformats.org/officeDocument/2006/relationships/slideMaster" Target="slideMasters/slideMaster5.xml"/><Relationship Id="rId15" Type="http://schemas.openxmlformats.org/officeDocument/2006/relationships/presProps" Target="presProps.xml"/><Relationship Id="rId10" Type="http://schemas.openxmlformats.org/officeDocument/2006/relationships/slide" Target="slides/slide3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2.xml"/><Relationship Id="rId14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DA1C10C1-6590-DAE3-F87F-73624471EC0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C7745232-3DF7-46F3-815B-EA29881655C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BA06CF61-EF2B-3063-D015-3B1F7BE378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3E81D3-49BC-46DB-9BF7-967ABC79FFBA}" type="datetimeFigureOut">
              <a:rPr lang="zh-TW" altLang="en-US" smtClean="0"/>
              <a:t>2026/5/24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CB70D35E-CED6-7518-7A94-E30137E657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084A6FA9-E155-F222-4344-C532709ADC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339516-047C-4BDE-9ABD-03B00DA59B8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236792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118DB885-E4F0-1573-FBFD-D3236D2569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53940F6B-31E7-2515-B977-0C797C047AA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2ECD1847-1127-0C84-CB64-F8C0CB32DE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3E81D3-49BC-46DB-9BF7-967ABC79FFBA}" type="datetimeFigureOut">
              <a:rPr lang="zh-TW" altLang="en-US" smtClean="0"/>
              <a:t>2026/5/24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3EBE6186-6DF8-290D-0A43-006984C445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E3DC3F29-F78D-7251-4E7B-6DF65057C8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339516-047C-4BDE-9ABD-03B00DA59B8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962799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559587A5-150D-1894-E7F3-747ABF2ED75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9CB0E199-6161-9A85-B4FD-5DB309DC6FE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CA191078-DE9F-A4D3-5CBD-8F5F239F53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3E81D3-49BC-46DB-9BF7-967ABC79FFBA}" type="datetimeFigureOut">
              <a:rPr lang="zh-TW" altLang="en-US" smtClean="0"/>
              <a:t>2026/5/24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8DAC6E1F-DF7C-EC90-475F-C0AEAB86D1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FA3E2281-A55A-DDC6-1AAE-72D08806C4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339516-047C-4BDE-9ABD-03B00DA59B8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7967516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DA1C10C1-6590-DAE3-F87F-73624471EC0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C7745232-3DF7-46F3-815B-EA29881655C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BA06CF61-EF2B-3063-D015-3B1F7BE378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3E81D3-49BC-46DB-9BF7-967ABC79FFBA}" type="datetimeFigureOut">
              <a:rPr lang="zh-TW" altLang="en-US" smtClean="0"/>
              <a:t>2026/5/24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CB70D35E-CED6-7518-7A94-E30137E657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084A6FA9-E155-F222-4344-C532709ADC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339516-047C-4BDE-9ABD-03B00DA59B8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2367920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AF4D678-5844-5492-3092-CAE9DB2BFB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957F1FFD-060F-0545-4AA3-D0E6512EB6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3E85F036-CA52-F12C-99B4-055620662F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3E81D3-49BC-46DB-9BF7-967ABC79FFBA}" type="datetimeFigureOut">
              <a:rPr lang="zh-TW" altLang="en-US" smtClean="0"/>
              <a:t>2026/5/24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9C5DB852-223E-29E4-6DDC-6C22C3BEC2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F025B725-FB39-ACD1-ACF3-8128A6FE44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339516-047C-4BDE-9ABD-03B00DA59B8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8552821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7B8D15CA-505E-636A-C403-DFEC86DBCE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8A424575-B974-817C-EE30-A64A7B6FC72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F066C78A-F543-155B-9CF4-3B29C00474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3E81D3-49BC-46DB-9BF7-967ABC79FFBA}" type="datetimeFigureOut">
              <a:rPr lang="zh-TW" altLang="en-US" smtClean="0"/>
              <a:t>2026/5/24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7BCDCF41-E977-2B8E-1E9B-A75D914FF2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5DB6AEA8-298D-2263-092D-73E25F9B87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339516-047C-4BDE-9ABD-03B00DA59B8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6963202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0C0BB7F0-88A3-2C17-313A-C4BF76E176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BF558917-08AE-52A4-C132-437E61EAB7D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6975C73A-A0DE-0465-BB94-BC3E4A61C83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660CA4C9-7F26-4DB3-23AE-42D9851DB3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3E81D3-49BC-46DB-9BF7-967ABC79FFBA}" type="datetimeFigureOut">
              <a:rPr lang="zh-TW" altLang="en-US" smtClean="0"/>
              <a:t>2026/5/24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5061845A-D5E8-211F-E768-0A93473F39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3C7D410C-B63A-DDED-4067-8D63E38CA8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339516-047C-4BDE-9ABD-03B00DA59B8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1183582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B7371C06-DFB4-DC6D-417E-2018B505D2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8FD34FF9-CD02-E988-F87F-E0C0D3DA4E1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666CE86B-1025-AD7A-8BAD-DE5CA6ADB0D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6DFB2689-20E3-321A-C0AD-03C687E9483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DC017163-07F2-A3CA-7798-EB336B3F5AA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D94C6E91-B820-9214-7BCB-5A2957A531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3E81D3-49BC-46DB-9BF7-967ABC79FFBA}" type="datetimeFigureOut">
              <a:rPr lang="zh-TW" altLang="en-US" smtClean="0"/>
              <a:t>2026/5/24</a:t>
            </a:fld>
            <a:endParaRPr lang="zh-TW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4AFCF264-B8AC-4249-6684-850F9302E7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A0AB9FE5-348B-55B3-DA5D-BDCB88487C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339516-047C-4BDE-9ABD-03B00DA59B8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4801556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FB0E7DAD-8515-8B8B-05C7-F0F68747AA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18BA34DF-2F61-0223-06F0-86C1FB4759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3E81D3-49BC-46DB-9BF7-967ABC79FFBA}" type="datetimeFigureOut">
              <a:rPr lang="zh-TW" altLang="en-US" smtClean="0"/>
              <a:t>2026/5/24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26954C36-1F33-8393-0DA6-E31E21F5A9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910126A2-6B95-418A-77FE-A734599C40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339516-047C-4BDE-9ABD-03B00DA59B8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1722403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CDCDB0C8-B3CC-2267-DDC1-C41E0C804B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3E81D3-49BC-46DB-9BF7-967ABC79FFBA}" type="datetimeFigureOut">
              <a:rPr lang="zh-TW" altLang="en-US" smtClean="0"/>
              <a:t>2026/5/24</a:t>
            </a:fld>
            <a:endParaRPr lang="zh-TW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2A5BA107-77C3-AACE-FB7D-7836F60438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9FED6AE6-11C2-7181-D4B6-C4CF570E39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339516-047C-4BDE-9ABD-03B00DA59B8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3067233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A1C6C232-A0CD-928C-B818-60491CEA77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05E78B2A-015F-26DE-5746-14E77E0CBC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4382481F-CEBD-2000-89DA-7D216B4AC0C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623A0D85-C6AA-A6E6-E7E0-E45681A4BB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3E81D3-49BC-46DB-9BF7-967ABC79FFBA}" type="datetimeFigureOut">
              <a:rPr lang="zh-TW" altLang="en-US" smtClean="0"/>
              <a:t>2026/5/24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F4E94A6E-0AF5-D29B-70EC-4CFB34E7C9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BD30BE87-AE7C-121C-1C89-AAF65A63A8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339516-047C-4BDE-9ABD-03B00DA59B8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153105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AF4D678-5844-5492-3092-CAE9DB2BFB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957F1FFD-060F-0545-4AA3-D0E6512EB6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3E85F036-CA52-F12C-99B4-055620662F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3E81D3-49BC-46DB-9BF7-967ABC79FFBA}" type="datetimeFigureOut">
              <a:rPr lang="zh-TW" altLang="en-US" smtClean="0"/>
              <a:t>2026/5/24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9C5DB852-223E-29E4-6DDC-6C22C3BEC2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F025B725-FB39-ACD1-ACF3-8128A6FE44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339516-047C-4BDE-9ABD-03B00DA59B8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8552821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DCBC359-D422-D97E-FDA4-0A0C1EB2D1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221F290C-502A-4599-A6A9-A85823677C4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C794563A-E17C-BECC-FA49-C322E91AB58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48C9226A-AE8E-876F-9E85-EAC5FF434F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3E81D3-49BC-46DB-9BF7-967ABC79FFBA}" type="datetimeFigureOut">
              <a:rPr lang="zh-TW" altLang="en-US" smtClean="0"/>
              <a:t>2026/5/24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F57A4203-3210-4BAB-E772-A3EE491A1F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CAF334FB-8A4E-2FF6-41F0-53605CCBAF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339516-047C-4BDE-9ABD-03B00DA59B8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1193914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118DB885-E4F0-1573-FBFD-D3236D2569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53940F6B-31E7-2515-B977-0C797C047AA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2ECD1847-1127-0C84-CB64-F8C0CB32DE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3E81D3-49BC-46DB-9BF7-967ABC79FFBA}" type="datetimeFigureOut">
              <a:rPr lang="zh-TW" altLang="en-US" smtClean="0"/>
              <a:t>2026/5/24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3EBE6186-6DF8-290D-0A43-006984C445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E3DC3F29-F78D-7251-4E7B-6DF65057C8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339516-047C-4BDE-9ABD-03B00DA59B8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9627993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559587A5-150D-1894-E7F3-747ABF2ED75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9CB0E199-6161-9A85-B4FD-5DB309DC6FE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CA191078-DE9F-A4D3-5CBD-8F5F239F53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3E81D3-49BC-46DB-9BF7-967ABC79FFBA}" type="datetimeFigureOut">
              <a:rPr lang="zh-TW" altLang="en-US" smtClean="0"/>
              <a:t>2026/5/24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8DAC6E1F-DF7C-EC90-475F-C0AEAB86D1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FA3E2281-A55A-DDC6-1AAE-72D08806C4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339516-047C-4BDE-9ABD-03B00DA59B8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7967516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DA1C10C1-6590-DAE3-F87F-73624471EC0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C7745232-3DF7-46F3-815B-EA29881655C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BA06CF61-EF2B-3063-D015-3B1F7BE378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3E81D3-49BC-46DB-9BF7-967ABC79FFBA}" type="datetimeFigureOut">
              <a:rPr lang="zh-TW" altLang="en-US" smtClean="0"/>
              <a:t>2026/5/24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CB70D35E-CED6-7518-7A94-E30137E657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084A6FA9-E155-F222-4344-C532709ADC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339516-047C-4BDE-9ABD-03B00DA59B8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2367920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AF4D678-5844-5492-3092-CAE9DB2BFB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957F1FFD-060F-0545-4AA3-D0E6512EB6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3E85F036-CA52-F12C-99B4-055620662F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3E81D3-49BC-46DB-9BF7-967ABC79FFBA}" type="datetimeFigureOut">
              <a:rPr lang="zh-TW" altLang="en-US" smtClean="0"/>
              <a:t>2026/5/24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9C5DB852-223E-29E4-6DDC-6C22C3BEC2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F025B725-FB39-ACD1-ACF3-8128A6FE44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339516-047C-4BDE-9ABD-03B00DA59B8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8552821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7B8D15CA-505E-636A-C403-DFEC86DBCE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8A424575-B974-817C-EE30-A64A7B6FC72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F066C78A-F543-155B-9CF4-3B29C00474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3E81D3-49BC-46DB-9BF7-967ABC79FFBA}" type="datetimeFigureOut">
              <a:rPr lang="zh-TW" altLang="en-US" smtClean="0"/>
              <a:t>2026/5/24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7BCDCF41-E977-2B8E-1E9B-A75D914FF2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5DB6AEA8-298D-2263-092D-73E25F9B87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339516-047C-4BDE-9ABD-03B00DA59B8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69632022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0C0BB7F0-88A3-2C17-313A-C4BF76E176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BF558917-08AE-52A4-C132-437E61EAB7D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6975C73A-A0DE-0465-BB94-BC3E4A61C83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660CA4C9-7F26-4DB3-23AE-42D9851DB3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3E81D3-49BC-46DB-9BF7-967ABC79FFBA}" type="datetimeFigureOut">
              <a:rPr lang="zh-TW" altLang="en-US" smtClean="0"/>
              <a:t>2026/5/24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5061845A-D5E8-211F-E768-0A93473F39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3C7D410C-B63A-DDED-4067-8D63E38CA8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339516-047C-4BDE-9ABD-03B00DA59B8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11835820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B7371C06-DFB4-DC6D-417E-2018B505D2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8FD34FF9-CD02-E988-F87F-E0C0D3DA4E1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666CE86B-1025-AD7A-8BAD-DE5CA6ADB0D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6DFB2689-20E3-321A-C0AD-03C687E9483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DC017163-07F2-A3CA-7798-EB336B3F5AA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D94C6E91-B820-9214-7BCB-5A2957A531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3E81D3-49BC-46DB-9BF7-967ABC79FFBA}" type="datetimeFigureOut">
              <a:rPr lang="zh-TW" altLang="en-US" smtClean="0"/>
              <a:t>2026/5/24</a:t>
            </a:fld>
            <a:endParaRPr lang="zh-TW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4AFCF264-B8AC-4249-6684-850F9302E7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A0AB9FE5-348B-55B3-DA5D-BDCB88487C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339516-047C-4BDE-9ABD-03B00DA59B8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48015562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FB0E7DAD-8515-8B8B-05C7-F0F68747AA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18BA34DF-2F61-0223-06F0-86C1FB4759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3E81D3-49BC-46DB-9BF7-967ABC79FFBA}" type="datetimeFigureOut">
              <a:rPr lang="zh-TW" altLang="en-US" smtClean="0"/>
              <a:t>2026/5/24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26954C36-1F33-8393-0DA6-E31E21F5A9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910126A2-6B95-418A-77FE-A734599C40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339516-047C-4BDE-9ABD-03B00DA59B8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17224033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CDCDB0C8-B3CC-2267-DDC1-C41E0C804B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3E81D3-49BC-46DB-9BF7-967ABC79FFBA}" type="datetimeFigureOut">
              <a:rPr lang="zh-TW" altLang="en-US" smtClean="0"/>
              <a:t>2026/5/24</a:t>
            </a:fld>
            <a:endParaRPr lang="zh-TW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2A5BA107-77C3-AACE-FB7D-7836F60438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9FED6AE6-11C2-7181-D4B6-C4CF570E39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339516-047C-4BDE-9ABD-03B00DA59B8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306723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7B8D15CA-505E-636A-C403-DFEC86DBCE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8A424575-B974-817C-EE30-A64A7B6FC72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F066C78A-F543-155B-9CF4-3B29C00474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3E81D3-49BC-46DB-9BF7-967ABC79FFBA}" type="datetimeFigureOut">
              <a:rPr lang="zh-TW" altLang="en-US" smtClean="0"/>
              <a:t>2026/5/24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7BCDCF41-E977-2B8E-1E9B-A75D914FF2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5DB6AEA8-298D-2263-092D-73E25F9B87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339516-047C-4BDE-9ABD-03B00DA59B8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69632022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A1C6C232-A0CD-928C-B818-60491CEA77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05E78B2A-015F-26DE-5746-14E77E0CBC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4382481F-CEBD-2000-89DA-7D216B4AC0C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623A0D85-C6AA-A6E6-E7E0-E45681A4BB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3E81D3-49BC-46DB-9BF7-967ABC79FFBA}" type="datetimeFigureOut">
              <a:rPr lang="zh-TW" altLang="en-US" smtClean="0"/>
              <a:t>2026/5/24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F4E94A6E-0AF5-D29B-70EC-4CFB34E7C9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BD30BE87-AE7C-121C-1C89-AAF65A63A8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339516-047C-4BDE-9ABD-03B00DA59B8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15310541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DCBC359-D422-D97E-FDA4-0A0C1EB2D1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221F290C-502A-4599-A6A9-A85823677C4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C794563A-E17C-BECC-FA49-C322E91AB58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48C9226A-AE8E-876F-9E85-EAC5FF434F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3E81D3-49BC-46DB-9BF7-967ABC79FFBA}" type="datetimeFigureOut">
              <a:rPr lang="zh-TW" altLang="en-US" smtClean="0"/>
              <a:t>2026/5/24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F57A4203-3210-4BAB-E772-A3EE491A1F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CAF334FB-8A4E-2FF6-41F0-53605CCBAF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339516-047C-4BDE-9ABD-03B00DA59B8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1193914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118DB885-E4F0-1573-FBFD-D3236D2569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53940F6B-31E7-2515-B977-0C797C047AA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2ECD1847-1127-0C84-CB64-F8C0CB32DE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3E81D3-49BC-46DB-9BF7-967ABC79FFBA}" type="datetimeFigureOut">
              <a:rPr lang="zh-TW" altLang="en-US" smtClean="0"/>
              <a:t>2026/5/24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3EBE6186-6DF8-290D-0A43-006984C445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E3DC3F29-F78D-7251-4E7B-6DF65057C8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339516-047C-4BDE-9ABD-03B00DA59B8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96279933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559587A5-150D-1894-E7F3-747ABF2ED75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9CB0E199-6161-9A85-B4FD-5DB309DC6FE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CA191078-DE9F-A4D3-5CBD-8F5F239F53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3E81D3-49BC-46DB-9BF7-967ABC79FFBA}" type="datetimeFigureOut">
              <a:rPr lang="zh-TW" altLang="en-US" smtClean="0"/>
              <a:t>2026/5/24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8DAC6E1F-DF7C-EC90-475F-C0AEAB86D1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FA3E2281-A55A-DDC6-1AAE-72D08806C4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339516-047C-4BDE-9ABD-03B00DA59B8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79675163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DA1C10C1-6590-DAE3-F87F-73624471EC0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C7745232-3DF7-46F3-815B-EA29881655C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BA06CF61-EF2B-3063-D015-3B1F7BE378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3E81D3-49BC-46DB-9BF7-967ABC79FFBA}" type="datetimeFigureOut">
              <a:rPr lang="zh-TW" altLang="en-US" smtClean="0"/>
              <a:t>2026/5/24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CB70D35E-CED6-7518-7A94-E30137E657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084A6FA9-E155-F222-4344-C532709ADC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339516-047C-4BDE-9ABD-03B00DA59B8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23679203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AF4D678-5844-5492-3092-CAE9DB2BFB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957F1FFD-060F-0545-4AA3-D0E6512EB6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3E85F036-CA52-F12C-99B4-055620662F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3E81D3-49BC-46DB-9BF7-967ABC79FFBA}" type="datetimeFigureOut">
              <a:rPr lang="zh-TW" altLang="en-US" smtClean="0"/>
              <a:t>2026/5/24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9C5DB852-223E-29E4-6DDC-6C22C3BEC2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F025B725-FB39-ACD1-ACF3-8128A6FE44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339516-047C-4BDE-9ABD-03B00DA59B8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85528218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7B8D15CA-505E-636A-C403-DFEC86DBCE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8A424575-B974-817C-EE30-A64A7B6FC72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F066C78A-F543-155B-9CF4-3B29C00474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3E81D3-49BC-46DB-9BF7-967ABC79FFBA}" type="datetimeFigureOut">
              <a:rPr lang="zh-TW" altLang="en-US" smtClean="0"/>
              <a:t>2026/5/24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7BCDCF41-E977-2B8E-1E9B-A75D914FF2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5DB6AEA8-298D-2263-092D-73E25F9B87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339516-047C-4BDE-9ABD-03B00DA59B8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69632022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0C0BB7F0-88A3-2C17-313A-C4BF76E176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BF558917-08AE-52A4-C132-437E61EAB7D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6975C73A-A0DE-0465-BB94-BC3E4A61C83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660CA4C9-7F26-4DB3-23AE-42D9851DB3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3E81D3-49BC-46DB-9BF7-967ABC79FFBA}" type="datetimeFigureOut">
              <a:rPr lang="zh-TW" altLang="en-US" smtClean="0"/>
              <a:t>2026/5/24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5061845A-D5E8-211F-E768-0A93473F39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3C7D410C-B63A-DDED-4067-8D63E38CA8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339516-047C-4BDE-9ABD-03B00DA59B8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11835820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B7371C06-DFB4-DC6D-417E-2018B505D2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8FD34FF9-CD02-E988-F87F-E0C0D3DA4E1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666CE86B-1025-AD7A-8BAD-DE5CA6ADB0D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6DFB2689-20E3-321A-C0AD-03C687E9483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DC017163-07F2-A3CA-7798-EB336B3F5AA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D94C6E91-B820-9214-7BCB-5A2957A531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3E81D3-49BC-46DB-9BF7-967ABC79FFBA}" type="datetimeFigureOut">
              <a:rPr lang="zh-TW" altLang="en-US" smtClean="0"/>
              <a:t>2026/5/24</a:t>
            </a:fld>
            <a:endParaRPr lang="zh-TW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4AFCF264-B8AC-4249-6684-850F9302E7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A0AB9FE5-348B-55B3-DA5D-BDCB88487C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339516-047C-4BDE-9ABD-03B00DA59B8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48015562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FB0E7DAD-8515-8B8B-05C7-F0F68747AA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18BA34DF-2F61-0223-06F0-86C1FB4759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3E81D3-49BC-46DB-9BF7-967ABC79FFBA}" type="datetimeFigureOut">
              <a:rPr lang="zh-TW" altLang="en-US" smtClean="0"/>
              <a:t>2026/5/24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26954C36-1F33-8393-0DA6-E31E21F5A9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910126A2-6B95-418A-77FE-A734599C40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339516-047C-4BDE-9ABD-03B00DA59B8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172240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0C0BB7F0-88A3-2C17-313A-C4BF76E176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BF558917-08AE-52A4-C132-437E61EAB7D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6975C73A-A0DE-0465-BB94-BC3E4A61C83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660CA4C9-7F26-4DB3-23AE-42D9851DB3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3E81D3-49BC-46DB-9BF7-967ABC79FFBA}" type="datetimeFigureOut">
              <a:rPr lang="zh-TW" altLang="en-US" smtClean="0"/>
              <a:t>2026/5/24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5061845A-D5E8-211F-E768-0A93473F39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3C7D410C-B63A-DDED-4067-8D63E38CA8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339516-047C-4BDE-9ABD-03B00DA59B8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11835820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CDCDB0C8-B3CC-2267-DDC1-C41E0C804B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3E81D3-49BC-46DB-9BF7-967ABC79FFBA}" type="datetimeFigureOut">
              <a:rPr lang="zh-TW" altLang="en-US" smtClean="0"/>
              <a:t>2026/5/24</a:t>
            </a:fld>
            <a:endParaRPr lang="zh-TW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2A5BA107-77C3-AACE-FB7D-7836F60438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9FED6AE6-11C2-7181-D4B6-C4CF570E39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339516-047C-4BDE-9ABD-03B00DA59B8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30672334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A1C6C232-A0CD-928C-B818-60491CEA77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05E78B2A-015F-26DE-5746-14E77E0CBC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4382481F-CEBD-2000-89DA-7D216B4AC0C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623A0D85-C6AA-A6E6-E7E0-E45681A4BB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3E81D3-49BC-46DB-9BF7-967ABC79FFBA}" type="datetimeFigureOut">
              <a:rPr lang="zh-TW" altLang="en-US" smtClean="0"/>
              <a:t>2026/5/24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F4E94A6E-0AF5-D29B-70EC-4CFB34E7C9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BD30BE87-AE7C-121C-1C89-AAF65A63A8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339516-047C-4BDE-9ABD-03B00DA59B8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15310541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DCBC359-D422-D97E-FDA4-0A0C1EB2D1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221F290C-502A-4599-A6A9-A85823677C4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C794563A-E17C-BECC-FA49-C322E91AB58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48C9226A-AE8E-876F-9E85-EAC5FF434F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3E81D3-49BC-46DB-9BF7-967ABC79FFBA}" type="datetimeFigureOut">
              <a:rPr lang="zh-TW" altLang="en-US" smtClean="0"/>
              <a:t>2026/5/24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F57A4203-3210-4BAB-E772-A3EE491A1F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CAF334FB-8A4E-2FF6-41F0-53605CCBAF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339516-047C-4BDE-9ABD-03B00DA59B8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11939145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118DB885-E4F0-1573-FBFD-D3236D2569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53940F6B-31E7-2515-B977-0C797C047AA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2ECD1847-1127-0C84-CB64-F8C0CB32DE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3E81D3-49BC-46DB-9BF7-967ABC79FFBA}" type="datetimeFigureOut">
              <a:rPr lang="zh-TW" altLang="en-US" smtClean="0"/>
              <a:t>2026/5/24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3EBE6186-6DF8-290D-0A43-006984C445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E3DC3F29-F78D-7251-4E7B-6DF65057C8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339516-047C-4BDE-9ABD-03B00DA59B8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96279933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559587A5-150D-1894-E7F3-747ABF2ED75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9CB0E199-6161-9A85-B4FD-5DB309DC6FE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CA191078-DE9F-A4D3-5CBD-8F5F239F53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3E81D3-49BC-46DB-9BF7-967ABC79FFBA}" type="datetimeFigureOut">
              <a:rPr lang="zh-TW" altLang="en-US" smtClean="0"/>
              <a:t>2026/5/24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8DAC6E1F-DF7C-EC90-475F-C0AEAB86D1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FA3E2281-A55A-DDC6-1AAE-72D08806C4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339516-047C-4BDE-9ABD-03B00DA59B8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79675163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DA1C10C1-6590-DAE3-F87F-73624471EC0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C7745232-3DF7-46F3-815B-EA29881655C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BA06CF61-EF2B-3063-D015-3B1F7BE378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3E81D3-49BC-46DB-9BF7-967ABC79FFBA}" type="datetimeFigureOut">
              <a:rPr lang="zh-TW" altLang="en-US" smtClean="0"/>
              <a:t>2026/5/24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CB70D35E-CED6-7518-7A94-E30137E657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084A6FA9-E155-F222-4344-C532709ADC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339516-047C-4BDE-9ABD-03B00DA59B8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23679203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AF4D678-5844-5492-3092-CAE9DB2BFB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957F1FFD-060F-0545-4AA3-D0E6512EB6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3E85F036-CA52-F12C-99B4-055620662F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3E81D3-49BC-46DB-9BF7-967ABC79FFBA}" type="datetimeFigureOut">
              <a:rPr lang="zh-TW" altLang="en-US" smtClean="0"/>
              <a:t>2026/5/24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9C5DB852-223E-29E4-6DDC-6C22C3BEC2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F025B725-FB39-ACD1-ACF3-8128A6FE44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339516-047C-4BDE-9ABD-03B00DA59B8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85528218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7B8D15CA-505E-636A-C403-DFEC86DBCE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8A424575-B974-817C-EE30-A64A7B6FC72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F066C78A-F543-155B-9CF4-3B29C00474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3E81D3-49BC-46DB-9BF7-967ABC79FFBA}" type="datetimeFigureOut">
              <a:rPr lang="zh-TW" altLang="en-US" smtClean="0"/>
              <a:t>2026/5/24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7BCDCF41-E977-2B8E-1E9B-A75D914FF2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5DB6AEA8-298D-2263-092D-73E25F9B87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339516-047C-4BDE-9ABD-03B00DA59B8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69632022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0C0BB7F0-88A3-2C17-313A-C4BF76E176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BF558917-08AE-52A4-C132-437E61EAB7D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6975C73A-A0DE-0465-BB94-BC3E4A61C83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660CA4C9-7F26-4DB3-23AE-42D9851DB3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3E81D3-49BC-46DB-9BF7-967ABC79FFBA}" type="datetimeFigureOut">
              <a:rPr lang="zh-TW" altLang="en-US" smtClean="0"/>
              <a:t>2026/5/24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5061845A-D5E8-211F-E768-0A93473F39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3C7D410C-B63A-DDED-4067-8D63E38CA8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339516-047C-4BDE-9ABD-03B00DA59B8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11835820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B7371C06-DFB4-DC6D-417E-2018B505D2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8FD34FF9-CD02-E988-F87F-E0C0D3DA4E1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666CE86B-1025-AD7A-8BAD-DE5CA6ADB0D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6DFB2689-20E3-321A-C0AD-03C687E9483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DC017163-07F2-A3CA-7798-EB336B3F5AA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D94C6E91-B820-9214-7BCB-5A2957A531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3E81D3-49BC-46DB-9BF7-967ABC79FFBA}" type="datetimeFigureOut">
              <a:rPr lang="zh-TW" altLang="en-US" smtClean="0"/>
              <a:t>2026/5/24</a:t>
            </a:fld>
            <a:endParaRPr lang="zh-TW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4AFCF264-B8AC-4249-6684-850F9302E7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A0AB9FE5-348B-55B3-DA5D-BDCB88487C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339516-047C-4BDE-9ABD-03B00DA59B8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480155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B7371C06-DFB4-DC6D-417E-2018B505D2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8FD34FF9-CD02-E988-F87F-E0C0D3DA4E1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666CE86B-1025-AD7A-8BAD-DE5CA6ADB0D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6DFB2689-20E3-321A-C0AD-03C687E9483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DC017163-07F2-A3CA-7798-EB336B3F5AA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D94C6E91-B820-9214-7BCB-5A2957A531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3E81D3-49BC-46DB-9BF7-967ABC79FFBA}" type="datetimeFigureOut">
              <a:rPr lang="zh-TW" altLang="en-US" smtClean="0"/>
              <a:t>2026/5/24</a:t>
            </a:fld>
            <a:endParaRPr lang="zh-TW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4AFCF264-B8AC-4249-6684-850F9302E7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A0AB9FE5-348B-55B3-DA5D-BDCB88487C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339516-047C-4BDE-9ABD-03B00DA59B8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48015562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FB0E7DAD-8515-8B8B-05C7-F0F68747AA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18BA34DF-2F61-0223-06F0-86C1FB4759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3E81D3-49BC-46DB-9BF7-967ABC79FFBA}" type="datetimeFigureOut">
              <a:rPr lang="zh-TW" altLang="en-US" smtClean="0"/>
              <a:t>2026/5/24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26954C36-1F33-8393-0DA6-E31E21F5A9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910126A2-6B95-418A-77FE-A734599C40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339516-047C-4BDE-9ABD-03B00DA59B8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17224033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CDCDB0C8-B3CC-2267-DDC1-C41E0C804B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3E81D3-49BC-46DB-9BF7-967ABC79FFBA}" type="datetimeFigureOut">
              <a:rPr lang="zh-TW" altLang="en-US" smtClean="0"/>
              <a:t>2026/5/24</a:t>
            </a:fld>
            <a:endParaRPr lang="zh-TW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2A5BA107-77C3-AACE-FB7D-7836F60438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9FED6AE6-11C2-7181-D4B6-C4CF570E39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339516-047C-4BDE-9ABD-03B00DA59B8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30672334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A1C6C232-A0CD-928C-B818-60491CEA77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05E78B2A-015F-26DE-5746-14E77E0CBC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4382481F-CEBD-2000-89DA-7D216B4AC0C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623A0D85-C6AA-A6E6-E7E0-E45681A4BB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3E81D3-49BC-46DB-9BF7-967ABC79FFBA}" type="datetimeFigureOut">
              <a:rPr lang="zh-TW" altLang="en-US" smtClean="0"/>
              <a:t>2026/5/24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F4E94A6E-0AF5-D29B-70EC-4CFB34E7C9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BD30BE87-AE7C-121C-1C89-AAF65A63A8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339516-047C-4BDE-9ABD-03B00DA59B8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15310541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DCBC359-D422-D97E-FDA4-0A0C1EB2D1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221F290C-502A-4599-A6A9-A85823677C4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C794563A-E17C-BECC-FA49-C322E91AB58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48C9226A-AE8E-876F-9E85-EAC5FF434F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3E81D3-49BC-46DB-9BF7-967ABC79FFBA}" type="datetimeFigureOut">
              <a:rPr lang="zh-TW" altLang="en-US" smtClean="0"/>
              <a:t>2026/5/24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F57A4203-3210-4BAB-E772-A3EE491A1F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CAF334FB-8A4E-2FF6-41F0-53605CCBAF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339516-047C-4BDE-9ABD-03B00DA59B8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11939145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118DB885-E4F0-1573-FBFD-D3236D2569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53940F6B-31E7-2515-B977-0C797C047AA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2ECD1847-1127-0C84-CB64-F8C0CB32DE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3E81D3-49BC-46DB-9BF7-967ABC79FFBA}" type="datetimeFigureOut">
              <a:rPr lang="zh-TW" altLang="en-US" smtClean="0"/>
              <a:t>2026/5/24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3EBE6186-6DF8-290D-0A43-006984C445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E3DC3F29-F78D-7251-4E7B-6DF65057C8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339516-047C-4BDE-9ABD-03B00DA59B8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96279933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559587A5-150D-1894-E7F3-747ABF2ED75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9CB0E199-6161-9A85-B4FD-5DB309DC6FE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CA191078-DE9F-A4D3-5CBD-8F5F239F53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3E81D3-49BC-46DB-9BF7-967ABC79FFBA}" type="datetimeFigureOut">
              <a:rPr lang="zh-TW" altLang="en-US" smtClean="0"/>
              <a:t>2026/5/24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8DAC6E1F-DF7C-EC90-475F-C0AEAB86D1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FA3E2281-A55A-DDC6-1AAE-72D08806C4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339516-047C-4BDE-9ABD-03B00DA59B8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79675163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DA1C10C1-6590-DAE3-F87F-73624471EC0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C7745232-3DF7-46F3-815B-EA29881655C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BA06CF61-EF2B-3063-D015-3B1F7BE378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3E81D3-49BC-46DB-9BF7-967ABC79FFBA}" type="datetimeFigureOut">
              <a:rPr lang="zh-TW" altLang="en-US" smtClean="0"/>
              <a:t>2026/5/24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CB70D35E-CED6-7518-7A94-E30137E657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084A6FA9-E155-F222-4344-C532709ADC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339516-047C-4BDE-9ABD-03B00DA59B8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23679203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AF4D678-5844-5492-3092-CAE9DB2BFB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957F1FFD-060F-0545-4AA3-D0E6512EB6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3E85F036-CA52-F12C-99B4-055620662F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3E81D3-49BC-46DB-9BF7-967ABC79FFBA}" type="datetimeFigureOut">
              <a:rPr lang="zh-TW" altLang="en-US" smtClean="0"/>
              <a:t>2026/5/24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9C5DB852-223E-29E4-6DDC-6C22C3BEC2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F025B725-FB39-ACD1-ACF3-8128A6FE44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339516-047C-4BDE-9ABD-03B00DA59B8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85528218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7B8D15CA-505E-636A-C403-DFEC86DBCE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8A424575-B974-817C-EE30-A64A7B6FC72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F066C78A-F543-155B-9CF4-3B29C00474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3E81D3-49BC-46DB-9BF7-967ABC79FFBA}" type="datetimeFigureOut">
              <a:rPr lang="zh-TW" altLang="en-US" smtClean="0"/>
              <a:t>2026/5/24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7BCDCF41-E977-2B8E-1E9B-A75D914FF2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5DB6AEA8-298D-2263-092D-73E25F9B87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339516-047C-4BDE-9ABD-03B00DA59B8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69632022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0C0BB7F0-88A3-2C17-313A-C4BF76E176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BF558917-08AE-52A4-C132-437E61EAB7D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6975C73A-A0DE-0465-BB94-BC3E4A61C83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660CA4C9-7F26-4DB3-23AE-42D9851DB3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3E81D3-49BC-46DB-9BF7-967ABC79FFBA}" type="datetimeFigureOut">
              <a:rPr lang="zh-TW" altLang="en-US" smtClean="0"/>
              <a:t>2026/5/24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5061845A-D5E8-211F-E768-0A93473F39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3C7D410C-B63A-DDED-4067-8D63E38CA8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339516-047C-4BDE-9ABD-03B00DA59B8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118358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FB0E7DAD-8515-8B8B-05C7-F0F68747AA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18BA34DF-2F61-0223-06F0-86C1FB4759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3E81D3-49BC-46DB-9BF7-967ABC79FFBA}" type="datetimeFigureOut">
              <a:rPr lang="zh-TW" altLang="en-US" smtClean="0"/>
              <a:t>2026/5/24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26954C36-1F33-8393-0DA6-E31E21F5A9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910126A2-6B95-418A-77FE-A734599C40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339516-047C-4BDE-9ABD-03B00DA59B8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17224033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B7371C06-DFB4-DC6D-417E-2018B505D2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8FD34FF9-CD02-E988-F87F-E0C0D3DA4E1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666CE86B-1025-AD7A-8BAD-DE5CA6ADB0D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6DFB2689-20E3-321A-C0AD-03C687E9483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DC017163-07F2-A3CA-7798-EB336B3F5AA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D94C6E91-B820-9214-7BCB-5A2957A531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3E81D3-49BC-46DB-9BF7-967ABC79FFBA}" type="datetimeFigureOut">
              <a:rPr lang="zh-TW" altLang="en-US" smtClean="0"/>
              <a:t>2026/5/24</a:t>
            </a:fld>
            <a:endParaRPr lang="zh-TW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4AFCF264-B8AC-4249-6684-850F9302E7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A0AB9FE5-348B-55B3-DA5D-BDCB88487C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339516-047C-4BDE-9ABD-03B00DA59B8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48015562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FB0E7DAD-8515-8B8B-05C7-F0F68747AA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18BA34DF-2F61-0223-06F0-86C1FB4759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3E81D3-49BC-46DB-9BF7-967ABC79FFBA}" type="datetimeFigureOut">
              <a:rPr lang="zh-TW" altLang="en-US" smtClean="0"/>
              <a:t>2026/5/24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26954C36-1F33-8393-0DA6-E31E21F5A9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910126A2-6B95-418A-77FE-A734599C40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339516-047C-4BDE-9ABD-03B00DA59B8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17224033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CDCDB0C8-B3CC-2267-DDC1-C41E0C804B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3E81D3-49BC-46DB-9BF7-967ABC79FFBA}" type="datetimeFigureOut">
              <a:rPr lang="zh-TW" altLang="en-US" smtClean="0"/>
              <a:t>2026/5/24</a:t>
            </a:fld>
            <a:endParaRPr lang="zh-TW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2A5BA107-77C3-AACE-FB7D-7836F60438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9FED6AE6-11C2-7181-D4B6-C4CF570E39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339516-047C-4BDE-9ABD-03B00DA59B8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30672334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A1C6C232-A0CD-928C-B818-60491CEA77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05E78B2A-015F-26DE-5746-14E77E0CBC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4382481F-CEBD-2000-89DA-7D216B4AC0C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623A0D85-C6AA-A6E6-E7E0-E45681A4BB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3E81D3-49BC-46DB-9BF7-967ABC79FFBA}" type="datetimeFigureOut">
              <a:rPr lang="zh-TW" altLang="en-US" smtClean="0"/>
              <a:t>2026/5/24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F4E94A6E-0AF5-D29B-70EC-4CFB34E7C9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BD30BE87-AE7C-121C-1C89-AAF65A63A8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339516-047C-4BDE-9ABD-03B00DA59B8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15310541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DCBC359-D422-D97E-FDA4-0A0C1EB2D1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221F290C-502A-4599-A6A9-A85823677C4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C794563A-E17C-BECC-FA49-C322E91AB58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48C9226A-AE8E-876F-9E85-EAC5FF434F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3E81D3-49BC-46DB-9BF7-967ABC79FFBA}" type="datetimeFigureOut">
              <a:rPr lang="zh-TW" altLang="en-US" smtClean="0"/>
              <a:t>2026/5/24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F57A4203-3210-4BAB-E772-A3EE491A1F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CAF334FB-8A4E-2FF6-41F0-53605CCBAF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339516-047C-4BDE-9ABD-03B00DA59B8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11939145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118DB885-E4F0-1573-FBFD-D3236D2569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53940F6B-31E7-2515-B977-0C797C047AA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2ECD1847-1127-0C84-CB64-F8C0CB32DE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3E81D3-49BC-46DB-9BF7-967ABC79FFBA}" type="datetimeFigureOut">
              <a:rPr lang="zh-TW" altLang="en-US" smtClean="0"/>
              <a:t>2026/5/24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3EBE6186-6DF8-290D-0A43-006984C445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E3DC3F29-F78D-7251-4E7B-6DF65057C8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339516-047C-4BDE-9ABD-03B00DA59B8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96279933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559587A5-150D-1894-E7F3-747ABF2ED75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9CB0E199-6161-9A85-B4FD-5DB309DC6FE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CA191078-DE9F-A4D3-5CBD-8F5F239F53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3E81D3-49BC-46DB-9BF7-967ABC79FFBA}" type="datetimeFigureOut">
              <a:rPr lang="zh-TW" altLang="en-US" smtClean="0"/>
              <a:t>2026/5/24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8DAC6E1F-DF7C-EC90-475F-C0AEAB86D1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FA3E2281-A55A-DDC6-1AAE-72D08806C4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339516-047C-4BDE-9ABD-03B00DA59B8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79675163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DA1C10C1-6590-DAE3-F87F-73624471EC0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C7745232-3DF7-46F3-815B-EA29881655C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BA06CF61-EF2B-3063-D015-3B1F7BE378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3E81D3-49BC-46DB-9BF7-967ABC79FFBA}" type="datetimeFigureOut">
              <a:rPr lang="zh-TW" altLang="en-US" smtClean="0"/>
              <a:t>2026/5/24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CB70D35E-CED6-7518-7A94-E30137E657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084A6FA9-E155-F222-4344-C532709ADC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339516-047C-4BDE-9ABD-03B00DA59B8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23679203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AF4D678-5844-5492-3092-CAE9DB2BFB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957F1FFD-060F-0545-4AA3-D0E6512EB6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3E85F036-CA52-F12C-99B4-055620662F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3E81D3-49BC-46DB-9BF7-967ABC79FFBA}" type="datetimeFigureOut">
              <a:rPr lang="zh-TW" altLang="en-US" smtClean="0"/>
              <a:t>2026/5/24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9C5DB852-223E-29E4-6DDC-6C22C3BEC2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F025B725-FB39-ACD1-ACF3-8128A6FE44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339516-047C-4BDE-9ABD-03B00DA59B8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85528218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7B8D15CA-505E-636A-C403-DFEC86DBCE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8A424575-B974-817C-EE30-A64A7B6FC72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F066C78A-F543-155B-9CF4-3B29C00474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3E81D3-49BC-46DB-9BF7-967ABC79FFBA}" type="datetimeFigureOut">
              <a:rPr lang="zh-TW" altLang="en-US" smtClean="0"/>
              <a:t>2026/5/24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7BCDCF41-E977-2B8E-1E9B-A75D914FF2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5DB6AEA8-298D-2263-092D-73E25F9B87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339516-047C-4BDE-9ABD-03B00DA59B8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696320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CDCDB0C8-B3CC-2267-DDC1-C41E0C804B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3E81D3-49BC-46DB-9BF7-967ABC79FFBA}" type="datetimeFigureOut">
              <a:rPr lang="zh-TW" altLang="en-US" smtClean="0"/>
              <a:t>2026/5/24</a:t>
            </a:fld>
            <a:endParaRPr lang="zh-TW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2A5BA107-77C3-AACE-FB7D-7836F60438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9FED6AE6-11C2-7181-D4B6-C4CF570E39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339516-047C-4BDE-9ABD-03B00DA59B8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30672334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0C0BB7F0-88A3-2C17-313A-C4BF76E176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BF558917-08AE-52A4-C132-437E61EAB7D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6975C73A-A0DE-0465-BB94-BC3E4A61C83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660CA4C9-7F26-4DB3-23AE-42D9851DB3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3E81D3-49BC-46DB-9BF7-967ABC79FFBA}" type="datetimeFigureOut">
              <a:rPr lang="zh-TW" altLang="en-US" smtClean="0"/>
              <a:t>2026/5/24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5061845A-D5E8-211F-E768-0A93473F39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3C7D410C-B63A-DDED-4067-8D63E38CA8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339516-047C-4BDE-9ABD-03B00DA59B8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11835820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B7371C06-DFB4-DC6D-417E-2018B505D2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8FD34FF9-CD02-E988-F87F-E0C0D3DA4E1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666CE86B-1025-AD7A-8BAD-DE5CA6ADB0D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6DFB2689-20E3-321A-C0AD-03C687E9483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DC017163-07F2-A3CA-7798-EB336B3F5AA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D94C6E91-B820-9214-7BCB-5A2957A531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3E81D3-49BC-46DB-9BF7-967ABC79FFBA}" type="datetimeFigureOut">
              <a:rPr lang="zh-TW" altLang="en-US" smtClean="0"/>
              <a:t>2026/5/24</a:t>
            </a:fld>
            <a:endParaRPr lang="zh-TW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4AFCF264-B8AC-4249-6684-850F9302E7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A0AB9FE5-348B-55B3-DA5D-BDCB88487C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339516-047C-4BDE-9ABD-03B00DA59B8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48015562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FB0E7DAD-8515-8B8B-05C7-F0F68747AA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18BA34DF-2F61-0223-06F0-86C1FB4759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3E81D3-49BC-46DB-9BF7-967ABC79FFBA}" type="datetimeFigureOut">
              <a:rPr lang="zh-TW" altLang="en-US" smtClean="0"/>
              <a:t>2026/5/24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26954C36-1F33-8393-0DA6-E31E21F5A9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910126A2-6B95-418A-77FE-A734599C40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339516-047C-4BDE-9ABD-03B00DA59B8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17224033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CDCDB0C8-B3CC-2267-DDC1-C41E0C804B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3E81D3-49BC-46DB-9BF7-967ABC79FFBA}" type="datetimeFigureOut">
              <a:rPr lang="zh-TW" altLang="en-US" smtClean="0"/>
              <a:t>2026/5/24</a:t>
            </a:fld>
            <a:endParaRPr lang="zh-TW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2A5BA107-77C3-AACE-FB7D-7836F60438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9FED6AE6-11C2-7181-D4B6-C4CF570E39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339516-047C-4BDE-9ABD-03B00DA59B8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30672334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A1C6C232-A0CD-928C-B818-60491CEA77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05E78B2A-015F-26DE-5746-14E77E0CBC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4382481F-CEBD-2000-89DA-7D216B4AC0C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623A0D85-C6AA-A6E6-E7E0-E45681A4BB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3E81D3-49BC-46DB-9BF7-967ABC79FFBA}" type="datetimeFigureOut">
              <a:rPr lang="zh-TW" altLang="en-US" smtClean="0"/>
              <a:t>2026/5/24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F4E94A6E-0AF5-D29B-70EC-4CFB34E7C9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BD30BE87-AE7C-121C-1C89-AAF65A63A8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339516-047C-4BDE-9ABD-03B00DA59B8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15310541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DCBC359-D422-D97E-FDA4-0A0C1EB2D1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221F290C-502A-4599-A6A9-A85823677C4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C794563A-E17C-BECC-FA49-C322E91AB58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48C9226A-AE8E-876F-9E85-EAC5FF434F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3E81D3-49BC-46DB-9BF7-967ABC79FFBA}" type="datetimeFigureOut">
              <a:rPr lang="zh-TW" altLang="en-US" smtClean="0"/>
              <a:t>2026/5/24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F57A4203-3210-4BAB-E772-A3EE491A1F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CAF334FB-8A4E-2FF6-41F0-53605CCBAF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339516-047C-4BDE-9ABD-03B00DA59B8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11939145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118DB885-E4F0-1573-FBFD-D3236D2569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53940F6B-31E7-2515-B977-0C797C047AA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2ECD1847-1127-0C84-CB64-F8C0CB32DE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3E81D3-49BC-46DB-9BF7-967ABC79FFBA}" type="datetimeFigureOut">
              <a:rPr lang="zh-TW" altLang="en-US" smtClean="0"/>
              <a:t>2026/5/24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3EBE6186-6DF8-290D-0A43-006984C445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E3DC3F29-F78D-7251-4E7B-6DF65057C8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339516-047C-4BDE-9ABD-03B00DA59B8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96279933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559587A5-150D-1894-E7F3-747ABF2ED75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9CB0E199-6161-9A85-B4FD-5DB309DC6FE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CA191078-DE9F-A4D3-5CBD-8F5F239F53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3E81D3-49BC-46DB-9BF7-967ABC79FFBA}" type="datetimeFigureOut">
              <a:rPr lang="zh-TW" altLang="en-US" smtClean="0"/>
              <a:t>2026/5/24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8DAC6E1F-DF7C-EC90-475F-C0AEAB86D1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FA3E2281-A55A-DDC6-1AAE-72D08806C4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339516-047C-4BDE-9ABD-03B00DA59B8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796751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A1C6C232-A0CD-928C-B818-60491CEA77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05E78B2A-015F-26DE-5746-14E77E0CBC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4382481F-CEBD-2000-89DA-7D216B4AC0C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623A0D85-C6AA-A6E6-E7E0-E45681A4BB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3E81D3-49BC-46DB-9BF7-967ABC79FFBA}" type="datetimeFigureOut">
              <a:rPr lang="zh-TW" altLang="en-US" smtClean="0"/>
              <a:t>2026/5/24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F4E94A6E-0AF5-D29B-70EC-4CFB34E7C9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BD30BE87-AE7C-121C-1C89-AAF65A63A8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339516-047C-4BDE-9ABD-03B00DA59B8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153105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DCBC359-D422-D97E-FDA4-0A0C1EB2D1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221F290C-502A-4599-A6A9-A85823677C4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C794563A-E17C-BECC-FA49-C322E91AB58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48C9226A-AE8E-876F-9E85-EAC5FF434F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3E81D3-49BC-46DB-9BF7-967ABC79FFBA}" type="datetimeFigureOut">
              <a:rPr lang="zh-TW" altLang="en-US" smtClean="0"/>
              <a:t>2026/5/24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F57A4203-3210-4BAB-E772-A3EE491A1F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CAF334FB-8A4E-2FF6-41F0-53605CCBAF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339516-047C-4BDE-9ABD-03B00DA59B8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119391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3.xml"/><Relationship Id="rId3" Type="http://schemas.openxmlformats.org/officeDocument/2006/relationships/slideLayout" Target="../slideLayouts/slideLayout58.xml"/><Relationship Id="rId7" Type="http://schemas.openxmlformats.org/officeDocument/2006/relationships/slideLayout" Target="../slideLayouts/slideLayout62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57.xml"/><Relationship Id="rId1" Type="http://schemas.openxmlformats.org/officeDocument/2006/relationships/slideLayout" Target="../slideLayouts/slideLayout56.xml"/><Relationship Id="rId6" Type="http://schemas.openxmlformats.org/officeDocument/2006/relationships/slideLayout" Target="../slideLayouts/slideLayout61.xml"/><Relationship Id="rId11" Type="http://schemas.openxmlformats.org/officeDocument/2006/relationships/slideLayout" Target="../slideLayouts/slideLayout66.xml"/><Relationship Id="rId5" Type="http://schemas.openxmlformats.org/officeDocument/2006/relationships/slideLayout" Target="../slideLayouts/slideLayout60.xml"/><Relationship Id="rId10" Type="http://schemas.openxmlformats.org/officeDocument/2006/relationships/slideLayout" Target="../slideLayouts/slideLayout65.xml"/><Relationship Id="rId4" Type="http://schemas.openxmlformats.org/officeDocument/2006/relationships/slideLayout" Target="../slideLayouts/slideLayout59.xml"/><Relationship Id="rId9" Type="http://schemas.openxmlformats.org/officeDocument/2006/relationships/slideLayout" Target="../slideLayouts/slideLayout64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4.xml"/><Relationship Id="rId3" Type="http://schemas.openxmlformats.org/officeDocument/2006/relationships/slideLayout" Target="../slideLayouts/slideLayout69.xml"/><Relationship Id="rId7" Type="http://schemas.openxmlformats.org/officeDocument/2006/relationships/slideLayout" Target="../slideLayouts/slideLayout73.xml"/><Relationship Id="rId12" Type="http://schemas.openxmlformats.org/officeDocument/2006/relationships/theme" Target="../theme/theme7.xml"/><Relationship Id="rId2" Type="http://schemas.openxmlformats.org/officeDocument/2006/relationships/slideLayout" Target="../slideLayouts/slideLayout68.xml"/><Relationship Id="rId1" Type="http://schemas.openxmlformats.org/officeDocument/2006/relationships/slideLayout" Target="../slideLayouts/slideLayout67.xml"/><Relationship Id="rId6" Type="http://schemas.openxmlformats.org/officeDocument/2006/relationships/slideLayout" Target="../slideLayouts/slideLayout72.xml"/><Relationship Id="rId11" Type="http://schemas.openxmlformats.org/officeDocument/2006/relationships/slideLayout" Target="../slideLayouts/slideLayout77.xml"/><Relationship Id="rId5" Type="http://schemas.openxmlformats.org/officeDocument/2006/relationships/slideLayout" Target="../slideLayouts/slideLayout71.xml"/><Relationship Id="rId10" Type="http://schemas.openxmlformats.org/officeDocument/2006/relationships/slideLayout" Target="../slideLayouts/slideLayout76.xml"/><Relationship Id="rId4" Type="http://schemas.openxmlformats.org/officeDocument/2006/relationships/slideLayout" Target="../slideLayouts/slideLayout70.xml"/><Relationship Id="rId9" Type="http://schemas.openxmlformats.org/officeDocument/2006/relationships/slideLayout" Target="../slideLayouts/slideLayout7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80561A99-8BC5-0152-9A38-8B8FDD937D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6979F0DE-8919-0767-8B3D-0265F9F01E0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DC0AEB15-993F-5359-B7A2-90D351E44BA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3E81D3-49BC-46DB-9BF7-967ABC79FFBA}" type="datetimeFigureOut">
              <a:rPr lang="zh-TW" altLang="en-US" smtClean="0"/>
              <a:t>2026/5/24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20C0BCA1-0093-109D-EF6F-5A8B5648EED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3EA1B5A7-3953-2845-50A7-BA7AA7DABD4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339516-047C-4BDE-9ABD-03B00DA59B8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508814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0B1D3A"/>
            </a:gs>
            <a:gs pos="60000">
              <a:srgbClr val="102847"/>
            </a:gs>
            <a:gs pos="100000">
              <a:srgbClr val="0D224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80561A99-8BC5-0152-9A38-8B8FDD937D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6979F0DE-8919-0767-8B3D-0265F9F01E0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DC0AEB15-993F-5359-B7A2-90D351E44BA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3E81D3-49BC-46DB-9BF7-967ABC79FFBA}" type="datetimeFigureOut">
              <a:rPr lang="zh-TW" altLang="en-US" smtClean="0"/>
              <a:t>2026/5/24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20C0BCA1-0093-109D-EF6F-5A8B5648EED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3EA1B5A7-3953-2845-50A7-BA7AA7DABD4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339516-047C-4BDE-9ABD-03B00DA59B8E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00" name="Deco Arc"/>
          <p:cNvSpPr/>
          <p:nvPr/>
        </p:nvSpPr>
        <p:spPr>
          <a:xfrm>
            <a:off x="7200000" y="4200000"/>
            <a:ext cx="2400000" cy="2400000"/>
          </a:xfrm>
          <a:prstGeom prst="arc">
            <a:avLst>
              <a:gd name="adj1" fmla="val 16200000"/>
              <a:gd name="adj2" fmla="val 21600000"/>
            </a:avLst>
          </a:prstGeom>
          <a:noFill/>
          <a:ln w="19050">
            <a:solidFill>
              <a:srgbClr val="2196F3">
                <a:alpha val="25000"/>
              </a:srgbClr>
            </a:solidFill>
          </a:ln>
        </p:spPr>
        <p:txBody>
          <a:bodyPr/>
          <a:lstStyle/>
          <a:p>
            <a:endParaRPr/>
          </a:p>
        </p:txBody>
      </p:sp>
      <p:sp>
        <p:nvSpPr>
          <p:cNvPr id="101" name="Deco Circle"/>
          <p:cNvSpPr/>
          <p:nvPr/>
        </p:nvSpPr>
        <p:spPr>
          <a:xfrm>
            <a:off x="-400000" y="-400000"/>
            <a:ext cx="1800000" cy="1800000"/>
          </a:xfrm>
          <a:prstGeom prst="ellipse">
            <a:avLst/>
          </a:prstGeom>
          <a:noFill/>
          <a:ln w="12700">
            <a:solidFill>
              <a:srgbClr val="26C6DA">
                <a:alpha val="15000"/>
              </a:srgbClr>
            </a:solidFill>
          </a:ln>
        </p:spPr>
        <p:txBody>
          <a:bodyPr/>
          <a:lstStyle/>
          <a:p>
            <a:endParaRPr/>
          </a:p>
        </p:txBody>
      </p:sp>
      <p:sp>
        <p:nvSpPr>
          <p:cNvPr id="102" name="Deco Line"/>
          <p:cNvSpPr/>
          <p:nvPr/>
        </p:nvSpPr>
        <p:spPr>
          <a:xfrm>
            <a:off x="457200" y="6400000"/>
            <a:ext cx="8229600" cy="0"/>
          </a:xfrm>
          <a:prstGeom prst="line">
            <a:avLst/>
          </a:prstGeom>
          <a:noFill/>
          <a:ln w="9525">
            <a:solidFill>
              <a:srgbClr val="2196F3">
                <a:alpha val="30000"/>
              </a:srgbClr>
            </a:solidFill>
          </a:ln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40508814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rgbClr val="E0E8F0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rgbClr val="E0E8F0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rgbClr val="E0E8F0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E0E8F0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E0E8F0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rgbClr val="E0E8F0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0B1D3A"/>
            </a:gs>
            <a:gs pos="60000">
              <a:srgbClr val="102847"/>
            </a:gs>
            <a:gs pos="100000">
              <a:srgbClr val="0D224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80561A99-8BC5-0152-9A38-8B8FDD937D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6979F0DE-8919-0767-8B3D-0265F9F01E0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DC0AEB15-993F-5359-B7A2-90D351E44BA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3E81D3-49BC-46DB-9BF7-967ABC79FFBA}" type="datetimeFigureOut">
              <a:rPr lang="zh-TW" altLang="en-US" smtClean="0"/>
              <a:t>2026/5/24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20C0BCA1-0093-109D-EF6F-5A8B5648EED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3EA1B5A7-3953-2845-50A7-BA7AA7DABD4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339516-047C-4BDE-9ABD-03B00DA59B8E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00" name="Deco Arc"/>
          <p:cNvSpPr/>
          <p:nvPr/>
        </p:nvSpPr>
        <p:spPr>
          <a:xfrm>
            <a:off x="7200000" y="4200000"/>
            <a:ext cx="2400000" cy="2400000"/>
          </a:xfrm>
          <a:prstGeom prst="arc">
            <a:avLst>
              <a:gd name="adj1" fmla="val 16200000"/>
              <a:gd name="adj2" fmla="val 21600000"/>
            </a:avLst>
          </a:prstGeom>
          <a:noFill/>
          <a:ln w="19050">
            <a:solidFill>
              <a:srgbClr val="2196F3">
                <a:alpha val="25000"/>
              </a:srgbClr>
            </a:solidFill>
          </a:ln>
        </p:spPr>
        <p:txBody>
          <a:bodyPr/>
          <a:lstStyle/>
          <a:p>
            <a:endParaRPr/>
          </a:p>
        </p:txBody>
      </p:sp>
      <p:sp>
        <p:nvSpPr>
          <p:cNvPr id="101" name="Deco Circle"/>
          <p:cNvSpPr/>
          <p:nvPr/>
        </p:nvSpPr>
        <p:spPr>
          <a:xfrm>
            <a:off x="-400000" y="-400000"/>
            <a:ext cx="1800000" cy="1800000"/>
          </a:xfrm>
          <a:prstGeom prst="ellipse">
            <a:avLst/>
          </a:prstGeom>
          <a:noFill/>
          <a:ln w="12700">
            <a:solidFill>
              <a:srgbClr val="26C6DA">
                <a:alpha val="15000"/>
              </a:srgbClr>
            </a:solidFill>
          </a:ln>
        </p:spPr>
        <p:txBody>
          <a:bodyPr/>
          <a:lstStyle/>
          <a:p>
            <a:endParaRPr/>
          </a:p>
        </p:txBody>
      </p:sp>
      <p:sp>
        <p:nvSpPr>
          <p:cNvPr id="102" name="Deco Line"/>
          <p:cNvSpPr/>
          <p:nvPr/>
        </p:nvSpPr>
        <p:spPr>
          <a:xfrm>
            <a:off x="457200" y="6400000"/>
            <a:ext cx="8229600" cy="0"/>
          </a:xfrm>
          <a:prstGeom prst="line">
            <a:avLst/>
          </a:prstGeom>
          <a:noFill/>
          <a:ln w="9525">
            <a:solidFill>
              <a:srgbClr val="2196F3">
                <a:alpha val="30000"/>
              </a:srgbClr>
            </a:solidFill>
          </a:ln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40508814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rgbClr val="E0E8F0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rgbClr val="E0E8F0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rgbClr val="E0E8F0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E0E8F0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E0E8F0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rgbClr val="E0E8F0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0B1D3A"/>
            </a:gs>
            <a:gs pos="60000">
              <a:srgbClr val="102847"/>
            </a:gs>
            <a:gs pos="100000">
              <a:srgbClr val="0D224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80561A99-8BC5-0152-9A38-8B8FDD937D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6979F0DE-8919-0767-8B3D-0265F9F01E0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DC0AEB15-993F-5359-B7A2-90D351E44BA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3E81D3-49BC-46DB-9BF7-967ABC79FFBA}" type="datetimeFigureOut">
              <a:rPr lang="zh-TW" altLang="en-US" smtClean="0"/>
              <a:t>2026/5/24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20C0BCA1-0093-109D-EF6F-5A8B5648EED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3EA1B5A7-3953-2845-50A7-BA7AA7DABD4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339516-047C-4BDE-9ABD-03B00DA59B8E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00" name="Deco Arc"/>
          <p:cNvSpPr/>
          <p:nvPr/>
        </p:nvSpPr>
        <p:spPr>
          <a:xfrm>
            <a:off x="7200000" y="4200000"/>
            <a:ext cx="2400000" cy="2400000"/>
          </a:xfrm>
          <a:prstGeom prst="arc">
            <a:avLst>
              <a:gd name="adj1" fmla="val 16200000"/>
              <a:gd name="adj2" fmla="val 21600000"/>
            </a:avLst>
          </a:prstGeom>
          <a:noFill/>
          <a:ln w="19050">
            <a:solidFill>
              <a:srgbClr val="2196F3">
                <a:alpha val="25000"/>
              </a:srgbClr>
            </a:solidFill>
          </a:ln>
        </p:spPr>
        <p:txBody>
          <a:bodyPr/>
          <a:lstStyle/>
          <a:p>
            <a:endParaRPr/>
          </a:p>
        </p:txBody>
      </p:sp>
      <p:sp>
        <p:nvSpPr>
          <p:cNvPr id="101" name="Deco Circle"/>
          <p:cNvSpPr/>
          <p:nvPr/>
        </p:nvSpPr>
        <p:spPr>
          <a:xfrm>
            <a:off x="-400000" y="-400000"/>
            <a:ext cx="1800000" cy="1800000"/>
          </a:xfrm>
          <a:prstGeom prst="ellipse">
            <a:avLst/>
          </a:prstGeom>
          <a:noFill/>
          <a:ln w="12700">
            <a:solidFill>
              <a:srgbClr val="26C6DA">
                <a:alpha val="15000"/>
              </a:srgbClr>
            </a:solidFill>
          </a:ln>
        </p:spPr>
        <p:txBody>
          <a:bodyPr/>
          <a:lstStyle/>
          <a:p>
            <a:endParaRPr/>
          </a:p>
        </p:txBody>
      </p:sp>
      <p:sp>
        <p:nvSpPr>
          <p:cNvPr id="102" name="Deco Line"/>
          <p:cNvSpPr/>
          <p:nvPr/>
        </p:nvSpPr>
        <p:spPr>
          <a:xfrm>
            <a:off x="457200" y="6400000"/>
            <a:ext cx="8229600" cy="0"/>
          </a:xfrm>
          <a:prstGeom prst="line">
            <a:avLst/>
          </a:prstGeom>
          <a:noFill/>
          <a:ln w="9525">
            <a:solidFill>
              <a:srgbClr val="2196F3">
                <a:alpha val="30000"/>
              </a:srgbClr>
            </a:solidFill>
          </a:ln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40508814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rgbClr val="E0E8F0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rgbClr val="E0E8F0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rgbClr val="E0E8F0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E0E8F0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E0E8F0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rgbClr val="E0E8F0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0B1D3A"/>
            </a:gs>
            <a:gs pos="100000">
              <a:srgbClr val="0D224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80561A99-8BC5-0152-9A38-8B8FDD937D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6979F0DE-8919-0767-8B3D-0265F9F01E0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DC0AEB15-993F-5359-B7A2-90D351E44BA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3E81D3-49BC-46DB-9BF7-967ABC79FFBA}" type="datetimeFigureOut">
              <a:rPr lang="zh-TW" altLang="en-US" smtClean="0"/>
              <a:t>2026/5/24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20C0BCA1-0093-109D-EF6F-5A8B5648EED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3EA1B5A7-3953-2845-50A7-BA7AA7DABD4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339516-047C-4BDE-9ABD-03B00DA59B8E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00" name="Deco Arc"/>
          <p:cNvSpPr/>
          <p:nvPr/>
        </p:nvSpPr>
        <p:spPr>
          <a:xfrm>
            <a:off x="7200000" y="4200000"/>
            <a:ext cx="2400000" cy="2400000"/>
          </a:xfrm>
          <a:prstGeom prst="arc">
            <a:avLst>
              <a:gd name="adj1" fmla="val 16200000"/>
              <a:gd name="adj2" fmla="val 21600000"/>
            </a:avLst>
          </a:prstGeom>
          <a:noFill/>
          <a:ln w="19050">
            <a:solidFill>
              <a:srgbClr val="2196F3">
                <a:alpha val="25000"/>
              </a:srgbClr>
            </a:solidFill>
          </a:ln>
        </p:spPr>
        <p:txBody>
          <a:bodyPr/>
          <a:lstStyle/>
          <a:p>
            <a:endParaRPr/>
          </a:p>
        </p:txBody>
      </p:sp>
      <p:sp>
        <p:nvSpPr>
          <p:cNvPr id="101" name="Deco Circle"/>
          <p:cNvSpPr/>
          <p:nvPr/>
        </p:nvSpPr>
        <p:spPr>
          <a:xfrm>
            <a:off x="-400000" y="-400000"/>
            <a:ext cx="1800000" cy="1800000"/>
          </a:xfrm>
          <a:prstGeom prst="ellipse">
            <a:avLst/>
          </a:prstGeom>
          <a:noFill/>
          <a:ln w="12700">
            <a:solidFill>
              <a:srgbClr val="26C6DA">
                <a:alpha val="15000"/>
              </a:srgbClr>
            </a:solidFill>
          </a:ln>
        </p:spPr>
        <p:txBody>
          <a:bodyPr/>
          <a:lstStyle/>
          <a:p>
            <a:endParaRPr/>
          </a:p>
        </p:txBody>
      </p:sp>
      <p:sp>
        <p:nvSpPr>
          <p:cNvPr id="102" name="Deco Line"/>
          <p:cNvSpPr/>
          <p:nvPr/>
        </p:nvSpPr>
        <p:spPr>
          <a:xfrm>
            <a:off x="457200" y="6400000"/>
            <a:ext cx="8229600" cy="0"/>
          </a:xfrm>
          <a:prstGeom prst="line">
            <a:avLst/>
          </a:prstGeom>
          <a:noFill/>
          <a:ln w="9525">
            <a:solidFill>
              <a:srgbClr val="2196F3">
                <a:alpha val="30000"/>
              </a:srgbClr>
            </a:solidFill>
          </a:ln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40508814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rgbClr val="E0E8F0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rgbClr val="E0E8F0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rgbClr val="E0E8F0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E0E8F0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E0E8F0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rgbClr val="E0E8F0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0B1D3A"/>
            </a:gs>
            <a:gs pos="100000">
              <a:srgbClr val="0D224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80561A99-8BC5-0152-9A38-8B8FDD937D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6979F0DE-8919-0767-8B3D-0265F9F01E0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DC0AEB15-993F-5359-B7A2-90D351E44BA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3E81D3-49BC-46DB-9BF7-967ABC79FFBA}" type="datetimeFigureOut">
              <a:rPr lang="zh-TW" altLang="en-US" smtClean="0"/>
              <a:t>2026/5/24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20C0BCA1-0093-109D-EF6F-5A8B5648EED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3EA1B5A7-3953-2845-50A7-BA7AA7DABD4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339516-047C-4BDE-9ABD-03B00DA59B8E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00" name="Deco Arc"/>
          <p:cNvSpPr/>
          <p:nvPr/>
        </p:nvSpPr>
        <p:spPr>
          <a:xfrm>
            <a:off x="7200000" y="4200000"/>
            <a:ext cx="2400000" cy="2400000"/>
          </a:xfrm>
          <a:prstGeom prst="arc">
            <a:avLst>
              <a:gd name="adj1" fmla="val 16200000"/>
              <a:gd name="adj2" fmla="val 21600000"/>
            </a:avLst>
          </a:prstGeom>
          <a:noFill/>
          <a:ln w="19050">
            <a:solidFill>
              <a:srgbClr val="2196F3">
                <a:alpha val="25000"/>
              </a:srgbClr>
            </a:solidFill>
          </a:ln>
        </p:spPr>
        <p:txBody>
          <a:bodyPr/>
          <a:lstStyle/>
          <a:p>
            <a:endParaRPr/>
          </a:p>
        </p:txBody>
      </p:sp>
      <p:sp>
        <p:nvSpPr>
          <p:cNvPr id="101" name="Deco Circle"/>
          <p:cNvSpPr/>
          <p:nvPr/>
        </p:nvSpPr>
        <p:spPr>
          <a:xfrm>
            <a:off x="-400000" y="-400000"/>
            <a:ext cx="1800000" cy="1800000"/>
          </a:xfrm>
          <a:prstGeom prst="ellipse">
            <a:avLst/>
          </a:prstGeom>
          <a:noFill/>
          <a:ln w="12700">
            <a:solidFill>
              <a:srgbClr val="26C6DA">
                <a:alpha val="15000"/>
              </a:srgbClr>
            </a:solidFill>
          </a:ln>
        </p:spPr>
        <p:txBody>
          <a:bodyPr/>
          <a:lstStyle/>
          <a:p>
            <a:endParaRPr/>
          </a:p>
        </p:txBody>
      </p:sp>
      <p:sp>
        <p:nvSpPr>
          <p:cNvPr id="102" name="Deco Line"/>
          <p:cNvSpPr/>
          <p:nvPr/>
        </p:nvSpPr>
        <p:spPr>
          <a:xfrm>
            <a:off x="457200" y="6400000"/>
            <a:ext cx="8229600" cy="0"/>
          </a:xfrm>
          <a:prstGeom prst="line">
            <a:avLst/>
          </a:prstGeom>
          <a:noFill/>
          <a:ln w="9525">
            <a:solidFill>
              <a:srgbClr val="2196F3">
                <a:alpha val="30000"/>
              </a:srgbClr>
            </a:solidFill>
          </a:ln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40508814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rgbClr val="E0E8F0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rgbClr val="E0E8F0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rgbClr val="E0E8F0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E0E8F0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E0E8F0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rgbClr val="E0E8F0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80561A99-8BC5-0152-9A38-8B8FDD937D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6979F0DE-8919-0767-8B3D-0265F9F01E0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DC0AEB15-993F-5359-B7A2-90D351E44BA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3E81D3-49BC-46DB-9BF7-967ABC79FFBA}" type="datetimeFigureOut">
              <a:rPr lang="zh-TW" altLang="en-US" smtClean="0"/>
              <a:t>2026/5/24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20C0BCA1-0093-109D-EF6F-5A8B5648EED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3EA1B5A7-3953-2845-50A7-BA7AA7DABD4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339516-047C-4BDE-9ABD-03B00DA59B8E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00" name="Deco Arc"/>
          <p:cNvSpPr/>
          <p:nvPr/>
        </p:nvSpPr>
        <p:spPr>
          <a:xfrm>
            <a:off x="7200000" y="4200000"/>
            <a:ext cx="2400000" cy="2400000"/>
          </a:xfrm>
          <a:prstGeom prst="arc">
            <a:avLst>
              <a:gd name="adj1" fmla="val 16200000"/>
              <a:gd name="adj2" fmla="val 21600000"/>
            </a:avLst>
          </a:prstGeom>
          <a:noFill/>
          <a:ln w="19050">
            <a:solidFill>
              <a:srgbClr val="2196F3">
                <a:alpha val="25000"/>
              </a:srgbClr>
            </a:solidFill>
          </a:ln>
        </p:spPr>
        <p:txBody>
          <a:bodyPr/>
          <a:lstStyle/>
          <a:p>
            <a:endParaRPr/>
          </a:p>
        </p:txBody>
      </p:sp>
      <p:sp>
        <p:nvSpPr>
          <p:cNvPr id="101" name="Deco Circle"/>
          <p:cNvSpPr/>
          <p:nvPr/>
        </p:nvSpPr>
        <p:spPr>
          <a:xfrm>
            <a:off x="-400000" y="-400000"/>
            <a:ext cx="1800000" cy="1800000"/>
          </a:xfrm>
          <a:prstGeom prst="ellipse">
            <a:avLst/>
          </a:prstGeom>
          <a:noFill/>
          <a:ln w="12700">
            <a:solidFill>
              <a:srgbClr val="26C6DA">
                <a:alpha val="15000"/>
              </a:srgbClr>
            </a:solidFill>
          </a:ln>
        </p:spPr>
        <p:txBody>
          <a:bodyPr/>
          <a:lstStyle/>
          <a:p>
            <a:endParaRPr/>
          </a:p>
        </p:txBody>
      </p:sp>
      <p:sp>
        <p:nvSpPr>
          <p:cNvPr id="102" name="Deco Line"/>
          <p:cNvSpPr/>
          <p:nvPr/>
        </p:nvSpPr>
        <p:spPr>
          <a:xfrm>
            <a:off x="457200" y="6400000"/>
            <a:ext cx="8229600" cy="0"/>
          </a:xfrm>
          <a:prstGeom prst="line">
            <a:avLst/>
          </a:prstGeom>
          <a:noFill/>
          <a:ln w="9525">
            <a:solidFill>
              <a:srgbClr val="2196F3">
                <a:alpha val="30000"/>
              </a:srgbClr>
            </a:solidFill>
          </a:ln>
        </p:spPr>
        <p:txBody>
          <a:bodyPr/>
          <a:lstStyle/>
          <a:p>
            <a:endParaRPr/>
          </a:p>
        </p:txBody>
      </p:sp>
      <p:sp>
        <p:nvSpPr>
          <p:cNvPr id="900" name="MasterAccent"/>
          <p:cNvSpPr/>
          <p:nvPr/>
        </p:nvSpPr>
        <p:spPr>
          <a:xfrm>
            <a:off x="0" y="6583680"/>
            <a:ext cx="12192000" cy="274320"/>
          </a:xfrm>
          <a:prstGeom prst="rect">
            <a:avLst/>
          </a:prstGeom>
          <a:gradFill>
            <a:gsLst>
              <a:gs pos="0">
                <a:srgbClr val="2196F3"/>
              </a:gs>
              <a:gs pos="50000">
                <a:srgbClr val="00BCD4"/>
              </a:gs>
              <a:gs pos="100000">
                <a:srgbClr val="4CAF50"/>
              </a:gs>
            </a:gsLst>
            <a:lin ang="0" scaled="1"/>
          </a:gradFill>
          <a:ln>
            <a:noFill/>
          </a:ln>
        </p:spPr>
      </p:sp>
    </p:spTree>
    <p:extLst>
      <p:ext uri="{BB962C8B-B14F-4D97-AF65-F5344CB8AC3E}">
        <p14:creationId xmlns:p14="http://schemas.microsoft.com/office/powerpoint/2010/main" val="40508814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1A2744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rgbClr val="3A5A8C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rgbClr val="3A5A8C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rgbClr val="3A5A8C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3A5A8C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3A5A8C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3A5A8C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3A5A8C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3A5A8C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3A5A8C"/>
          </a:solidFill>
          <a:latin typeface="+mn-lt"/>
          <a:ea typeface="+mn-ea"/>
          <a:cs typeface="+mn-cs"/>
        </a:defRPr>
      </a:lvl9pPr>
    </p:bodyStyle>
    <p:otherStyle>
      <a:defPPr>
        <a:defRPr lang="zh-TW">
          <a:solidFill>
            <a:srgbClr val="3A5A8C"/>
          </a:solidFill>
        </a:defRPr>
      </a:defPPr>
      <a:lvl1pPr marL="0" algn="l" defTabSz="914400" rtl="0" eaLnBrk="1" latinLnBrk="0" hangingPunct="1">
        <a:defRPr sz="1800" kern="1200">
          <a:solidFill>
            <a:srgbClr val="3A5A8C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rgbClr val="3A5A8C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rgbClr val="3A5A8C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rgbClr val="3A5A8C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rgbClr val="3A5A8C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rgbClr val="3A5A8C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rgbClr val="3A5A8C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rgbClr val="3A5A8C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rgbClr val="3A5A8C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sv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sv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6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6730952D-9F9C-1AC2-F1C5-8F3FC559679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14400" y="1600200"/>
            <a:ext cx="10363200" cy="1193800"/>
          </a:xfrm>
        </p:spPr>
        <p:txBody>
          <a:bodyPr/>
          <a:lstStyle/>
          <a:p>
            <a:pPr algn="ctr">
              <a:buNone/>
            </a:pPr>
            <a:r>
              <a:rPr lang="zh-TW" altLang="en-US" sz="4800" b="1" dirty="0">
                <a:solidFill>
                  <a:srgbClr val="1A2744"/>
                </a:solidFill>
              </a:rPr>
              <a:t>藥品換外衣，效用不打折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8CBB1285-AABF-1AC2-4881-3F76257B9F4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200400"/>
            <a:ext cx="9144000" cy="82550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zh-TW" altLang="en-US" sz="3000" dirty="0">
                <a:solidFill>
                  <a:srgbClr val="00838F"/>
                </a:solidFill>
              </a:rPr>
              <a:t>認識健保「三同藥品」，安心用藥好簡單</a:t>
            </a:r>
          </a:p>
        </p:txBody>
      </p:sp>
      <p:sp>
        <p:nvSpPr>
          <p:cNvPr id="20" name="Deco Circle 1"/>
          <p:cNvSpPr/>
          <p:nvPr/>
        </p:nvSpPr>
        <p:spPr>
          <a:xfrm>
            <a:off x="9652000" y="-762000"/>
            <a:ext cx="2800000" cy="2800000"/>
          </a:xfrm>
          <a:prstGeom prst="ellipse">
            <a:avLst/>
          </a:prstGeom>
          <a:noFill/>
          <a:ln w="38100">
            <a:solidFill>
              <a:srgbClr val="2196F3">
                <a:alpha val="30000"/>
              </a:srgbClr>
            </a:solidFill>
          </a:ln>
        </p:spPr>
        <p:txBody>
          <a:bodyPr/>
          <a:lstStyle/>
          <a:p>
            <a:endParaRPr/>
          </a:p>
        </p:txBody>
      </p:sp>
      <p:sp>
        <p:nvSpPr>
          <p:cNvPr id="21" name="Deco Circle 2"/>
          <p:cNvSpPr/>
          <p:nvPr/>
        </p:nvSpPr>
        <p:spPr>
          <a:xfrm>
            <a:off x="-600000" y="4600000"/>
            <a:ext cx="2200000" cy="2200000"/>
          </a:xfrm>
          <a:prstGeom prst="ellipse">
            <a:avLst/>
          </a:prstGeom>
          <a:noFill/>
          <a:ln w="38100">
            <a:solidFill>
              <a:srgbClr val="4CAF50">
                <a:alpha val="25000"/>
              </a:srgbClr>
            </a:solidFill>
          </a:ln>
        </p:spPr>
        <p:txBody>
          <a:bodyPr/>
          <a:lstStyle/>
          <a:p>
            <a:endParaRPr/>
          </a:p>
        </p:txBody>
      </p:sp>
      <p:sp>
        <p:nvSpPr>
          <p:cNvPr id="22" name="Bottom Bar"/>
          <p:cNvSpPr/>
          <p:nvPr/>
        </p:nvSpPr>
        <p:spPr>
          <a:xfrm>
            <a:off x="0" y="6553200"/>
            <a:ext cx="12192000" cy="76200"/>
          </a:xfrm>
          <a:prstGeom prst="rect">
            <a:avLst/>
          </a:prstGeom>
          <a:gradFill>
            <a:gsLst>
              <a:gs pos="0">
                <a:srgbClr val="2196F3"/>
              </a:gs>
              <a:gs pos="50000">
                <a:srgbClr val="26C6DA"/>
              </a:gs>
              <a:gs pos="100000">
                <a:srgbClr val="4CAF50"/>
              </a:gs>
            </a:gsLst>
            <a:lin ang="0" scaled="1"/>
          </a:gradFill>
          <a:ln>
            <a:noFill/>
          </a:ln>
        </p:spPr>
        <p:txBody>
          <a:bodyPr/>
          <a:lstStyle/>
          <a:p>
            <a:endParaRPr/>
          </a:p>
        </p:txBody>
      </p:sp>
      <p:sp>
        <p:nvSpPr>
          <p:cNvPr id="23" name="Divider"/>
          <p:cNvSpPr/>
          <p:nvPr/>
        </p:nvSpPr>
        <p:spPr>
          <a:xfrm>
            <a:off x="4572000" y="2850000"/>
            <a:ext cx="3048000" cy="0"/>
          </a:xfrm>
          <a:prstGeom prst="line">
            <a:avLst/>
          </a:prstGeom>
          <a:noFill/>
          <a:ln w="19050">
            <a:solidFill>
              <a:srgbClr val="2196F3"/>
            </a:solidFill>
          </a:ln>
        </p:spPr>
        <p:txBody>
          <a:bodyPr/>
          <a:lstStyle/>
          <a:p>
            <a:endParaRPr/>
          </a:p>
        </p:txBody>
      </p:sp>
      <p:pic>
        <p:nvPicPr>
          <p:cNvPr id="24" name="Graphic 24" descr="藥品圖示"/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486400" y="381000"/>
            <a:ext cx="1219200" cy="1219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89119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>
            <a:extLst>
              <a:ext uri="{FF2B5EF4-FFF2-40B4-BE49-F238E27FC236}">
                <a16:creationId xmlns:a16="http://schemas.microsoft.com/office/drawing/2014/main" id="{AA30AA33-4116-4D64-B22D-0C194BA820D7}"/>
              </a:ext>
            </a:extLst>
          </p:cNvPr>
          <p:cNvSpPr txBox="1"/>
          <p:nvPr/>
        </p:nvSpPr>
        <p:spPr>
          <a:xfrm>
            <a:off x="609600" y="271046"/>
            <a:ext cx="10160000" cy="677108"/>
          </a:xfrm>
          <a:prstGeom prst="rect">
            <a:avLst/>
          </a:prstGeom>
          <a:noFill/>
        </p:spPr>
        <p:txBody>
          <a:bodyPr vertOverflow="overflow" vert="horz" wrap="square" rtlCol="0" anchor="ctr" anchorCtr="0">
            <a:spAutoFit/>
          </a:bodyPr>
          <a:lstStyle/>
          <a:p>
            <a:pPr algn="l"/>
            <a:r>
              <a:rPr lang="zh-TW" altLang="en-US" sz="3800" b="1" dirty="0">
                <a:solidFill>
                  <a:srgbClr val="1A2744"/>
                </a:solidFill>
              </a:rPr>
              <a:t>您有這些疑問嗎？</a:t>
            </a:r>
          </a:p>
        </p:txBody>
      </p:sp>
      <p:sp>
        <p:nvSpPr>
          <p:cNvPr id="3" name="矩形: 圓角 2">
            <a:extLst>
              <a:ext uri="{FF2B5EF4-FFF2-40B4-BE49-F238E27FC236}">
                <a16:creationId xmlns:a16="http://schemas.microsoft.com/office/drawing/2014/main" id="{60E57865-DE3D-4E38-9A29-316F424D498D}"/>
              </a:ext>
            </a:extLst>
          </p:cNvPr>
          <p:cNvSpPr/>
          <p:nvPr/>
        </p:nvSpPr>
        <p:spPr>
          <a:xfrm>
            <a:off x="1651000" y="1143000"/>
            <a:ext cx="9779000" cy="1270000"/>
          </a:xfrm>
          <a:prstGeom prst="roundRect">
            <a:avLst/>
          </a:prstGeom>
          <a:solidFill>
            <a:srgbClr val="F0F4F8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zh-TW" altLang="en-US"/>
          </a:p>
        </p:txBody>
      </p:sp>
      <p:sp>
        <p:nvSpPr>
          <p:cNvPr id="4" name="橢圓 3">
            <a:extLst>
              <a:ext uri="{FF2B5EF4-FFF2-40B4-BE49-F238E27FC236}">
                <a16:creationId xmlns:a16="http://schemas.microsoft.com/office/drawing/2014/main" id="{3E28A19E-E751-4FEC-9707-19D67EA7B626}"/>
              </a:ext>
            </a:extLst>
          </p:cNvPr>
          <p:cNvSpPr/>
          <p:nvPr/>
        </p:nvSpPr>
        <p:spPr>
          <a:xfrm>
            <a:off x="762000" y="1435100"/>
            <a:ext cx="685800" cy="685800"/>
          </a:xfrm>
          <a:prstGeom prst="ellipse">
            <a:avLst/>
          </a:prstGeom>
          <a:solidFill>
            <a:srgbClr val="2196F3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wrap="none" rtlCol="0" anchor="ctr" anchorCtr="0">
            <a:noAutofit/>
          </a:bodyPr>
          <a:lstStyle/>
          <a:p>
            <a:pPr algn="l"/>
            <a:r>
              <a:rPr lang="en-US" altLang="zh-TW" sz="2800" b="1">
                <a:solidFill>
                  <a:srgbClr val="FFFFFF"/>
                </a:solidFill>
              </a:rPr>
              <a:t>1</a:t>
            </a:r>
            <a:endParaRPr lang="zh-TW" altLang="en-US" sz="2800" b="1">
              <a:solidFill>
                <a:srgbClr val="FFFFFF"/>
              </a:solidFill>
            </a:endParaRPr>
          </a:p>
        </p:txBody>
      </p:sp>
      <p:sp>
        <p:nvSpPr>
          <p:cNvPr id="5" name="文字方塊 4">
            <a:extLst>
              <a:ext uri="{FF2B5EF4-FFF2-40B4-BE49-F238E27FC236}">
                <a16:creationId xmlns:a16="http://schemas.microsoft.com/office/drawing/2014/main" id="{15C05FD5-E1B4-4630-A750-1D1A81A6573A}"/>
              </a:ext>
            </a:extLst>
          </p:cNvPr>
          <p:cNvSpPr txBox="1"/>
          <p:nvPr/>
        </p:nvSpPr>
        <p:spPr>
          <a:xfrm>
            <a:off x="1854200" y="1536700"/>
            <a:ext cx="9372600" cy="482600"/>
          </a:xfrm>
          <a:prstGeom prst="rect">
            <a:avLst/>
          </a:prstGeom>
          <a:noFill/>
        </p:spPr>
        <p:txBody>
          <a:bodyPr vertOverflow="overflow" vert="horz" wrap="square" rtlCol="0" anchor="ctr" anchorCtr="0">
            <a:noAutofit/>
          </a:bodyPr>
          <a:lstStyle/>
          <a:p>
            <a:pPr algn="l"/>
            <a:r>
              <a:rPr lang="zh-TW" altLang="en-US" sz="2200">
                <a:solidFill>
                  <a:srgbClr val="1A2744"/>
                </a:solidFill>
              </a:rPr>
              <a:t>為什麼這次藥的顏色、形狀跟以前不一樣？</a:t>
            </a:r>
          </a:p>
        </p:txBody>
      </p:sp>
      <p:sp>
        <p:nvSpPr>
          <p:cNvPr id="8" name="矩形: 圓角 7">
            <a:extLst>
              <a:ext uri="{FF2B5EF4-FFF2-40B4-BE49-F238E27FC236}">
                <a16:creationId xmlns:a16="http://schemas.microsoft.com/office/drawing/2014/main" id="{0F46A3FB-447C-43CE-94B4-FEEAA545817F}"/>
              </a:ext>
            </a:extLst>
          </p:cNvPr>
          <p:cNvSpPr/>
          <p:nvPr/>
        </p:nvSpPr>
        <p:spPr>
          <a:xfrm>
            <a:off x="1651000" y="2565400"/>
            <a:ext cx="9779000" cy="1270000"/>
          </a:xfrm>
          <a:prstGeom prst="roundRect">
            <a:avLst/>
          </a:prstGeom>
          <a:solidFill>
            <a:srgbClr val="F0F4F8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zh-TW" altLang="en-US"/>
          </a:p>
        </p:txBody>
      </p:sp>
      <p:sp>
        <p:nvSpPr>
          <p:cNvPr id="9" name="橢圓 8">
            <a:extLst>
              <a:ext uri="{FF2B5EF4-FFF2-40B4-BE49-F238E27FC236}">
                <a16:creationId xmlns:a16="http://schemas.microsoft.com/office/drawing/2014/main" id="{1BC7CD35-2ED0-4767-B9C1-42A53E5A349F}"/>
              </a:ext>
            </a:extLst>
          </p:cNvPr>
          <p:cNvSpPr/>
          <p:nvPr/>
        </p:nvSpPr>
        <p:spPr>
          <a:xfrm>
            <a:off x="762000" y="2857500"/>
            <a:ext cx="685800" cy="685800"/>
          </a:xfrm>
          <a:prstGeom prst="ellipse">
            <a:avLst/>
          </a:prstGeom>
          <a:solidFill>
            <a:srgbClr val="26C6DA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wrap="none" rtlCol="0" anchor="ctr" anchorCtr="0">
            <a:noAutofit/>
          </a:bodyPr>
          <a:lstStyle/>
          <a:p>
            <a:pPr algn="l"/>
            <a:r>
              <a:rPr lang="en-US" altLang="zh-TW" sz="2800" b="1">
                <a:solidFill>
                  <a:srgbClr val="FFFFFF"/>
                </a:solidFill>
              </a:rPr>
              <a:t>2</a:t>
            </a:r>
            <a:endParaRPr lang="zh-TW" altLang="en-US" sz="2800" b="1">
              <a:solidFill>
                <a:srgbClr val="FFFFFF"/>
              </a:solidFill>
            </a:endParaRPr>
          </a:p>
        </p:txBody>
      </p:sp>
      <p:sp>
        <p:nvSpPr>
          <p:cNvPr id="10" name="文字方塊 9">
            <a:extLst>
              <a:ext uri="{FF2B5EF4-FFF2-40B4-BE49-F238E27FC236}">
                <a16:creationId xmlns:a16="http://schemas.microsoft.com/office/drawing/2014/main" id="{557B4A60-D7A7-4157-8A1B-CFC91D1692E6}"/>
              </a:ext>
            </a:extLst>
          </p:cNvPr>
          <p:cNvSpPr txBox="1"/>
          <p:nvPr/>
        </p:nvSpPr>
        <p:spPr>
          <a:xfrm>
            <a:off x="1854200" y="2959100"/>
            <a:ext cx="9372600" cy="482600"/>
          </a:xfrm>
          <a:prstGeom prst="rect">
            <a:avLst/>
          </a:prstGeom>
          <a:noFill/>
        </p:spPr>
        <p:txBody>
          <a:bodyPr vertOverflow="overflow" vert="horz" wrap="square" rtlCol="0" anchor="ctr" anchorCtr="0">
            <a:noAutofit/>
          </a:bodyPr>
          <a:lstStyle/>
          <a:p>
            <a:pPr algn="l"/>
            <a:r>
              <a:rPr lang="zh-TW" altLang="en-US" sz="2200">
                <a:solidFill>
                  <a:srgbClr val="1A2744"/>
                </a:solidFill>
              </a:rPr>
              <a:t>換了廠牌，效果會不會變差？</a:t>
            </a:r>
          </a:p>
        </p:txBody>
      </p:sp>
      <p:sp>
        <p:nvSpPr>
          <p:cNvPr id="13" name="矩形: 圓角 12">
            <a:extLst>
              <a:ext uri="{FF2B5EF4-FFF2-40B4-BE49-F238E27FC236}">
                <a16:creationId xmlns:a16="http://schemas.microsoft.com/office/drawing/2014/main" id="{385514F7-93BC-4B1B-B358-92FBD4EEB712}"/>
              </a:ext>
            </a:extLst>
          </p:cNvPr>
          <p:cNvSpPr/>
          <p:nvPr/>
        </p:nvSpPr>
        <p:spPr>
          <a:xfrm>
            <a:off x="1651000" y="3987800"/>
            <a:ext cx="9779000" cy="1270000"/>
          </a:xfrm>
          <a:prstGeom prst="roundRect">
            <a:avLst/>
          </a:prstGeom>
          <a:solidFill>
            <a:srgbClr val="F0F4F8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zh-TW" altLang="en-US"/>
          </a:p>
        </p:txBody>
      </p:sp>
      <p:sp>
        <p:nvSpPr>
          <p:cNvPr id="14" name="橢圓 13">
            <a:extLst>
              <a:ext uri="{FF2B5EF4-FFF2-40B4-BE49-F238E27FC236}">
                <a16:creationId xmlns:a16="http://schemas.microsoft.com/office/drawing/2014/main" id="{B3F8B838-00A8-409C-93C6-A5D1172A405A}"/>
              </a:ext>
            </a:extLst>
          </p:cNvPr>
          <p:cNvSpPr/>
          <p:nvPr/>
        </p:nvSpPr>
        <p:spPr>
          <a:xfrm>
            <a:off x="762000" y="4279900"/>
            <a:ext cx="685800" cy="685800"/>
          </a:xfrm>
          <a:prstGeom prst="ellipse">
            <a:avLst/>
          </a:prstGeom>
          <a:solidFill>
            <a:srgbClr val="4CAF50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wrap="none" rtlCol="0" anchor="ctr" anchorCtr="0">
            <a:noAutofit/>
          </a:bodyPr>
          <a:lstStyle/>
          <a:p>
            <a:pPr algn="l"/>
            <a:r>
              <a:rPr lang="en-US" altLang="zh-TW" sz="2800" b="1">
                <a:solidFill>
                  <a:srgbClr val="FFFFFF"/>
                </a:solidFill>
              </a:rPr>
              <a:t>3</a:t>
            </a:r>
            <a:endParaRPr lang="zh-TW" altLang="en-US" sz="2800" b="1">
              <a:solidFill>
                <a:srgbClr val="FFFFFF"/>
              </a:solidFill>
            </a:endParaRPr>
          </a:p>
        </p:txBody>
      </p:sp>
      <p:sp>
        <p:nvSpPr>
          <p:cNvPr id="15" name="文字方塊 14">
            <a:extLst>
              <a:ext uri="{FF2B5EF4-FFF2-40B4-BE49-F238E27FC236}">
                <a16:creationId xmlns:a16="http://schemas.microsoft.com/office/drawing/2014/main" id="{A750E51D-1F79-476F-95B5-A866A3F0A2F9}"/>
              </a:ext>
            </a:extLst>
          </p:cNvPr>
          <p:cNvSpPr txBox="1"/>
          <p:nvPr/>
        </p:nvSpPr>
        <p:spPr>
          <a:xfrm>
            <a:off x="1854200" y="4381500"/>
            <a:ext cx="9372600" cy="482600"/>
          </a:xfrm>
          <a:prstGeom prst="rect">
            <a:avLst/>
          </a:prstGeom>
          <a:noFill/>
        </p:spPr>
        <p:txBody>
          <a:bodyPr vertOverflow="overflow" vert="horz" wrap="square" rtlCol="0" anchor="ctr" anchorCtr="0">
            <a:noAutofit/>
          </a:bodyPr>
          <a:lstStyle/>
          <a:p>
            <a:pPr algn="l"/>
            <a:r>
              <a:rPr lang="zh-TW" altLang="en-US" sz="2200">
                <a:solidFill>
                  <a:srgbClr val="1A2744"/>
                </a:solidFill>
              </a:rPr>
              <a:t>新聞說缺藥，我會不會拿不到藥？</a:t>
            </a:r>
          </a:p>
        </p:txBody>
      </p:sp>
      <p:sp>
        <p:nvSpPr>
          <p:cNvPr id="18" name="矩形 17">
            <a:extLst>
              <a:ext uri="{FF2B5EF4-FFF2-40B4-BE49-F238E27FC236}">
                <a16:creationId xmlns:a16="http://schemas.microsoft.com/office/drawing/2014/main" id="{3778ADAE-2310-494B-88E2-C4EE89C52149}"/>
              </a:ext>
            </a:extLst>
          </p:cNvPr>
          <p:cNvSpPr/>
          <p:nvPr/>
        </p:nvSpPr>
        <p:spPr>
          <a:xfrm>
            <a:off x="0" y="6553200"/>
            <a:ext cx="12192000" cy="76200"/>
          </a:xfrm>
          <a:prstGeom prst="rect">
            <a:avLst/>
          </a:prstGeom>
          <a:solidFill>
            <a:srgbClr val="2196F3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zh-TW" altLang="en-US"/>
          </a:p>
        </p:txBody>
      </p:sp>
      <p:pic>
        <p:nvPicPr>
          <p:cNvPr id="19" name="Copied Picture 19" descr="疑問圖示"/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176000" y="22860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43779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6A753F42-0F4B-72FC-1EC9-91C4F0D2D31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09600" y="228600"/>
            <a:ext cx="10287000" cy="711200"/>
          </a:xfrm>
        </p:spPr>
        <p:txBody>
          <a:bodyPr/>
          <a:lstStyle/>
          <a:p>
            <a:pPr algn="ctr">
              <a:buNone/>
            </a:pPr>
            <a:r>
              <a:rPr lang="zh-TW" altLang="en-US" sz="3600" b="1" dirty="0">
                <a:solidFill>
                  <a:srgbClr val="1A2744"/>
                </a:solidFill>
              </a:rPr>
              <a:t>什麼是「三同藥品」？</a:t>
            </a:r>
          </a:p>
        </p:txBody>
      </p:sp>
      <p:sp>
        <p:nvSpPr>
          <p:cNvPr id="60" name="Card0"/>
          <p:cNvSpPr/>
          <p:nvPr/>
        </p:nvSpPr>
        <p:spPr>
          <a:xfrm>
            <a:off x="609600" y="1117600"/>
            <a:ext cx="3454400" cy="3937000"/>
          </a:xfrm>
          <a:prstGeom prst="roundRect">
            <a:avLst>
              <a:gd name="adj" fmla="val 6000"/>
            </a:avLst>
          </a:prstGeom>
          <a:solidFill>
            <a:srgbClr val="E3F2FD"/>
          </a:solidFill>
          <a:ln w="19050">
            <a:solidFill>
              <a:srgbClr val="2196F3">
                <a:alpha val="50000"/>
              </a:srgbClr>
            </a:solidFill>
          </a:ln>
        </p:spPr>
        <p:txBody>
          <a:bodyPr/>
          <a:lstStyle/>
          <a:p>
            <a:endParaRPr/>
          </a:p>
        </p:txBody>
      </p:sp>
      <p:sp>
        <p:nvSpPr>
          <p:cNvPr id="70" name="Icon0"/>
          <p:cNvSpPr/>
          <p:nvPr/>
        </p:nvSpPr>
        <p:spPr>
          <a:xfrm>
            <a:off x="1676400" y="1346200"/>
            <a:ext cx="1320800" cy="1320800"/>
          </a:xfrm>
          <a:prstGeom prst="ellipse">
            <a:avLst/>
          </a:prstGeom>
          <a:solidFill>
            <a:srgbClr val="2196F3"/>
          </a:solidFill>
          <a:ln w="19050">
            <a:solidFill>
              <a:srgbClr val="2196F3"/>
            </a:solidFill>
          </a:ln>
        </p:spPr>
        <p:txBody>
          <a:bodyPr lIns="0" tIns="0" rIns="0" bIns="0" anchor="ctr" anchorCtr="1"/>
          <a:lstStyle/>
          <a:p>
            <a:pPr algn="ctr"/>
            <a:r>
              <a:rPr lang="zh-TW" sz="2400" b="1" dirty="0">
                <a:solidFill>
                  <a:srgbClr val="FFFFFF"/>
                </a:solidFill>
              </a:rPr>
              <a:t>同</a:t>
            </a:r>
          </a:p>
        </p:txBody>
      </p:sp>
      <p:sp>
        <p:nvSpPr>
          <p:cNvPr id="80" name="CTitle0"/>
          <p:cNvSpPr/>
          <p:nvPr/>
        </p:nvSpPr>
        <p:spPr>
          <a:xfrm>
            <a:off x="711200" y="2844800"/>
            <a:ext cx="3251200" cy="60960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/>
          <a:p>
            <a:pPr algn="ctr"/>
            <a:r>
              <a:rPr lang="zh-TW" altLang="en-US" sz="2800" b="1" dirty="0">
                <a:solidFill>
                  <a:srgbClr val="1565C0"/>
                </a:solidFill>
              </a:rPr>
              <a:t>同成分</a:t>
            </a:r>
          </a:p>
        </p:txBody>
      </p:sp>
      <p:sp>
        <p:nvSpPr>
          <p:cNvPr id="90" name="CDesc0"/>
          <p:cNvSpPr/>
          <p:nvPr/>
        </p:nvSpPr>
        <p:spPr>
          <a:xfrm>
            <a:off x="812800" y="3556000"/>
            <a:ext cx="3048000" cy="1016000"/>
          </a:xfrm>
          <a:prstGeom prst="rect">
            <a:avLst/>
          </a:prstGeom>
          <a:noFill/>
          <a:ln>
            <a:noFill/>
          </a:ln>
        </p:spPr>
        <p:txBody>
          <a:bodyPr anchor="t"/>
          <a:lstStyle/>
          <a:p>
            <a:pPr algn="ctr"/>
            <a:r>
              <a:rPr lang="zh-TW" altLang="en-US" sz="2200" dirty="0">
                <a:solidFill>
                  <a:srgbClr val="546E7A"/>
                </a:solidFill>
              </a:rPr>
              <a:t>藥效核心一模一樣</a:t>
            </a:r>
          </a:p>
        </p:txBody>
      </p:sp>
      <p:sp>
        <p:nvSpPr>
          <p:cNvPr id="61" name="Card1"/>
          <p:cNvSpPr/>
          <p:nvPr/>
        </p:nvSpPr>
        <p:spPr>
          <a:xfrm>
            <a:off x="4368800" y="1117600"/>
            <a:ext cx="3454400" cy="3937000"/>
          </a:xfrm>
          <a:prstGeom prst="roundRect">
            <a:avLst>
              <a:gd name="adj" fmla="val 6000"/>
            </a:avLst>
          </a:prstGeom>
          <a:solidFill>
            <a:srgbClr val="E0F7FA"/>
          </a:solidFill>
          <a:ln w="19050">
            <a:solidFill>
              <a:srgbClr val="26C6DA">
                <a:alpha val="50000"/>
              </a:srgbClr>
            </a:solidFill>
          </a:ln>
        </p:spPr>
        <p:txBody>
          <a:bodyPr/>
          <a:lstStyle/>
          <a:p>
            <a:endParaRPr/>
          </a:p>
        </p:txBody>
      </p:sp>
      <p:sp>
        <p:nvSpPr>
          <p:cNvPr id="71" name="Icon1"/>
          <p:cNvSpPr/>
          <p:nvPr/>
        </p:nvSpPr>
        <p:spPr>
          <a:xfrm>
            <a:off x="5435600" y="1346200"/>
            <a:ext cx="1320800" cy="1320800"/>
          </a:xfrm>
          <a:prstGeom prst="ellipse">
            <a:avLst/>
          </a:prstGeom>
          <a:solidFill>
            <a:srgbClr val="00BCD4"/>
          </a:solidFill>
          <a:ln w="19050">
            <a:solidFill>
              <a:srgbClr val="26C6DA"/>
            </a:solidFill>
          </a:ln>
        </p:spPr>
        <p:txBody>
          <a:bodyPr lIns="0" tIns="0" rIns="0" bIns="0" anchor="ctr" anchorCtr="1"/>
          <a:lstStyle/>
          <a:p>
            <a:pPr algn="ctr"/>
            <a:r>
              <a:rPr lang="zh-TW" sz="2400" b="1" dirty="0">
                <a:solidFill>
                  <a:srgbClr val="FFFFFF"/>
                </a:solidFill>
              </a:rPr>
              <a:t>同</a:t>
            </a:r>
          </a:p>
        </p:txBody>
      </p:sp>
      <p:sp>
        <p:nvSpPr>
          <p:cNvPr id="81" name="CTitle1"/>
          <p:cNvSpPr/>
          <p:nvPr/>
        </p:nvSpPr>
        <p:spPr>
          <a:xfrm>
            <a:off x="4470400" y="2844800"/>
            <a:ext cx="3251200" cy="60960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/>
          <a:p>
            <a:pPr algn="ctr"/>
            <a:r>
              <a:rPr lang="zh-TW" altLang="en-US" sz="2800" b="1" dirty="0">
                <a:solidFill>
                  <a:srgbClr val="00838F"/>
                </a:solidFill>
              </a:rPr>
              <a:t>同劑型</a:t>
            </a:r>
          </a:p>
        </p:txBody>
      </p:sp>
      <p:sp>
        <p:nvSpPr>
          <p:cNvPr id="91" name="CDesc1"/>
          <p:cNvSpPr/>
          <p:nvPr/>
        </p:nvSpPr>
        <p:spPr>
          <a:xfrm>
            <a:off x="4572000" y="3556000"/>
            <a:ext cx="3048000" cy="1016000"/>
          </a:xfrm>
          <a:prstGeom prst="rect">
            <a:avLst/>
          </a:prstGeom>
          <a:noFill/>
          <a:ln>
            <a:noFill/>
          </a:ln>
        </p:spPr>
        <p:txBody>
          <a:bodyPr anchor="t"/>
          <a:lstStyle/>
          <a:p>
            <a:pPr algn="ctr"/>
            <a:r>
              <a:rPr lang="zh-TW" altLang="en-US" sz="2200" dirty="0">
                <a:solidFill>
                  <a:srgbClr val="546E7A"/>
                </a:solidFill>
              </a:rPr>
              <a:t>一樣是藥丸或藥水</a:t>
            </a:r>
          </a:p>
        </p:txBody>
      </p:sp>
      <p:sp>
        <p:nvSpPr>
          <p:cNvPr id="62" name="Card2"/>
          <p:cNvSpPr/>
          <p:nvPr/>
        </p:nvSpPr>
        <p:spPr>
          <a:xfrm>
            <a:off x="8128000" y="1117600"/>
            <a:ext cx="3454400" cy="3937000"/>
          </a:xfrm>
          <a:prstGeom prst="roundRect">
            <a:avLst>
              <a:gd name="adj" fmla="val 6000"/>
            </a:avLst>
          </a:prstGeom>
          <a:solidFill>
            <a:srgbClr val="E8F5E9"/>
          </a:solidFill>
          <a:ln w="19050">
            <a:solidFill>
              <a:srgbClr val="4CAF50">
                <a:alpha val="50000"/>
              </a:srgbClr>
            </a:solidFill>
          </a:ln>
        </p:spPr>
        <p:txBody>
          <a:bodyPr/>
          <a:lstStyle/>
          <a:p>
            <a:endParaRPr/>
          </a:p>
        </p:txBody>
      </p:sp>
      <p:sp>
        <p:nvSpPr>
          <p:cNvPr id="72" name="Icon2"/>
          <p:cNvSpPr/>
          <p:nvPr/>
        </p:nvSpPr>
        <p:spPr>
          <a:xfrm>
            <a:off x="9194800" y="1346200"/>
            <a:ext cx="1320800" cy="1320800"/>
          </a:xfrm>
          <a:prstGeom prst="ellipse">
            <a:avLst/>
          </a:prstGeom>
          <a:solidFill>
            <a:srgbClr val="4CAF50"/>
          </a:solidFill>
          <a:ln w="19050">
            <a:solidFill>
              <a:srgbClr val="4CAF50"/>
            </a:solidFill>
          </a:ln>
        </p:spPr>
        <p:txBody>
          <a:bodyPr lIns="0" tIns="0" rIns="0" bIns="0" anchor="ctr" anchorCtr="1"/>
          <a:lstStyle/>
          <a:p>
            <a:pPr algn="ctr"/>
            <a:r>
              <a:rPr lang="zh-TW" sz="2400" b="1" dirty="0">
                <a:solidFill>
                  <a:srgbClr val="FFFFFF"/>
                </a:solidFill>
              </a:rPr>
              <a:t>同</a:t>
            </a:r>
          </a:p>
        </p:txBody>
      </p:sp>
      <p:sp>
        <p:nvSpPr>
          <p:cNvPr id="82" name="CTitle2"/>
          <p:cNvSpPr/>
          <p:nvPr/>
        </p:nvSpPr>
        <p:spPr>
          <a:xfrm>
            <a:off x="8229600" y="2844800"/>
            <a:ext cx="3251200" cy="60960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/>
          <a:p>
            <a:pPr algn="ctr"/>
            <a:r>
              <a:rPr lang="zh-TW" altLang="en-US" sz="2800" b="1" dirty="0">
                <a:solidFill>
                  <a:srgbClr val="2E7D32"/>
                </a:solidFill>
              </a:rPr>
              <a:t>同劑量</a:t>
            </a:r>
          </a:p>
        </p:txBody>
      </p:sp>
      <p:sp>
        <p:nvSpPr>
          <p:cNvPr id="92" name="CDesc2"/>
          <p:cNvSpPr/>
          <p:nvPr/>
        </p:nvSpPr>
        <p:spPr>
          <a:xfrm>
            <a:off x="8331200" y="3556000"/>
            <a:ext cx="3048000" cy="1016000"/>
          </a:xfrm>
          <a:prstGeom prst="rect">
            <a:avLst/>
          </a:prstGeom>
          <a:noFill/>
          <a:ln>
            <a:noFill/>
          </a:ln>
        </p:spPr>
        <p:txBody>
          <a:bodyPr anchor="t"/>
          <a:lstStyle/>
          <a:p>
            <a:pPr algn="ctr"/>
            <a:r>
              <a:rPr lang="zh-TW" altLang="en-US" sz="2200" dirty="0">
                <a:solidFill>
                  <a:srgbClr val="546E7A"/>
                </a:solidFill>
              </a:rPr>
              <a:t>每一顆的力量都一樣</a:t>
            </a:r>
          </a:p>
        </p:txBody>
      </p:sp>
      <p:sp>
        <p:nvSpPr>
          <p:cNvPr id="95" name="Analogy"/>
          <p:cNvSpPr/>
          <p:nvPr/>
        </p:nvSpPr>
        <p:spPr>
          <a:xfrm>
            <a:off x="1524000" y="5334000"/>
            <a:ext cx="9144000" cy="609600"/>
          </a:xfrm>
          <a:prstGeom prst="roundRect">
            <a:avLst>
              <a:gd name="adj" fmla="val 16000"/>
            </a:avLst>
          </a:prstGeom>
          <a:solidFill>
            <a:srgbClr val="2196F3">
              <a:alpha val="15000"/>
            </a:srgbClr>
          </a:solidFill>
          <a:ln>
            <a:noFill/>
          </a:ln>
        </p:spPr>
        <p:txBody>
          <a:bodyPr lIns="182880" rIns="182880" anchor="ctr"/>
          <a:lstStyle/>
          <a:p>
            <a:pPr algn="ctr"/>
            <a:r>
              <a:rPr lang="zh-TW" altLang="en-US" sz="2400" i="1" dirty="0">
                <a:solidFill>
                  <a:srgbClr val="00838F"/>
                </a:solidFill>
              </a:rPr>
              <a:t>就像不同牌子的白米，煮出來一樣能吃飽！</a:t>
            </a:r>
          </a:p>
        </p:txBody>
      </p:sp>
      <p:sp>
        <p:nvSpPr>
          <p:cNvPr id="96" name="BottomBar"/>
          <p:cNvSpPr/>
          <p:nvPr/>
        </p:nvSpPr>
        <p:spPr>
          <a:xfrm>
            <a:off x="0" y="6553200"/>
            <a:ext cx="12192000" cy="76200"/>
          </a:xfrm>
          <a:prstGeom prst="rect">
            <a:avLst/>
          </a:prstGeom>
          <a:gradFill>
            <a:gsLst>
              <a:gs pos="0">
                <a:srgbClr val="2196F3"/>
              </a:gs>
              <a:gs pos="50000">
                <a:srgbClr val="00BCD4"/>
              </a:gs>
              <a:gs pos="100000">
                <a:srgbClr val="4CAF50"/>
              </a:gs>
            </a:gsLst>
            <a:lin ang="0" scaled="1"/>
          </a:gradFill>
          <a:ln>
            <a:noFill/>
          </a:ln>
        </p:spPr>
        <p:txBody>
          <a:bodyPr/>
          <a:lstStyle/>
          <a:p>
            <a:endParaRPr/>
          </a:p>
        </p:txBody>
      </p:sp>
      <p:pic>
        <p:nvPicPr>
          <p:cNvPr id="97" name="Graphic 97" descr="三同藥品圖示"/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176000" y="22860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57558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4B81E0F-B515-0D9A-986A-5782ECE509D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09600" y="228600"/>
            <a:ext cx="10160000" cy="711200"/>
          </a:xfrm>
        </p:spPr>
        <p:txBody>
          <a:bodyPr/>
          <a:lstStyle/>
          <a:p>
            <a:pPr algn="l">
              <a:buNone/>
            </a:pPr>
            <a:r>
              <a:rPr lang="zh-TW" altLang="en-US" sz="3800" b="1" dirty="0">
                <a:solidFill>
                  <a:srgbClr val="1A2744"/>
                </a:solidFill>
              </a:rPr>
              <a:t>政府與藥師幫您把關</a:t>
            </a:r>
          </a:p>
        </p:txBody>
      </p:sp>
      <p:sp>
        <p:nvSpPr>
          <p:cNvPr id="30" name="Card0"/>
          <p:cNvSpPr/>
          <p:nvPr/>
        </p:nvSpPr>
        <p:spPr>
          <a:xfrm>
            <a:off x="609600" y="1143000"/>
            <a:ext cx="3454400" cy="4572000"/>
          </a:xfrm>
          <a:prstGeom prst="roundRect">
            <a:avLst>
              <a:gd name="adj" fmla="val 5000"/>
            </a:avLst>
          </a:prstGeom>
          <a:solidFill>
            <a:srgbClr val="E3F2FD"/>
          </a:solidFill>
          <a:ln w="19050">
            <a:solidFill>
              <a:srgbClr val="2196F3">
                <a:alpha val="40000"/>
              </a:srgbClr>
            </a:solidFill>
          </a:ln>
        </p:spPr>
        <p:txBody>
          <a:bodyPr/>
          <a:lstStyle/>
          <a:p>
            <a:endParaRPr/>
          </a:p>
        </p:txBody>
      </p:sp>
      <p:sp>
        <p:nvSpPr>
          <p:cNvPr id="40" name="Shield0"/>
          <p:cNvSpPr/>
          <p:nvPr/>
        </p:nvSpPr>
        <p:spPr>
          <a:xfrm>
            <a:off x="1676400" y="1397000"/>
            <a:ext cx="1320800" cy="1320800"/>
          </a:xfrm>
          <a:prstGeom prst="ellipse">
            <a:avLst/>
          </a:prstGeom>
          <a:solidFill>
            <a:srgbClr val="2196F3"/>
          </a:solidFill>
          <a:ln w="19050">
            <a:solidFill>
              <a:srgbClr val="2196F3"/>
            </a:solidFill>
          </a:ln>
        </p:spPr>
        <p:txBody>
          <a:bodyPr lIns="0" tIns="0" rIns="0" bIns="0" anchor="ctr" anchorCtr="1"/>
          <a:lstStyle/>
          <a:p>
            <a:pPr algn="ctr"/>
            <a:r>
              <a:rPr lang="en-US" sz="2800" b="1" dirty="0">
                <a:solidFill>
                  <a:srgbClr val="FFFFFF"/>
                </a:solidFill>
              </a:rPr>
              <a:t>✓</a:t>
            </a:r>
          </a:p>
        </p:txBody>
      </p:sp>
      <p:sp>
        <p:nvSpPr>
          <p:cNvPr id="50" name="T0"/>
          <p:cNvSpPr/>
          <p:nvPr/>
        </p:nvSpPr>
        <p:spPr>
          <a:xfrm>
            <a:off x="711200" y="2895600"/>
            <a:ext cx="3251200" cy="60960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/>
          <a:p>
            <a:pPr algn="ctr"/>
            <a:r>
              <a:rPr lang="zh-TW" altLang="en-US" sz="2600" b="1" dirty="0">
                <a:solidFill>
                  <a:srgbClr val="1565C0"/>
                </a:solidFill>
              </a:rPr>
              <a:t>合格藥廠</a:t>
            </a:r>
          </a:p>
        </p:txBody>
      </p:sp>
      <p:sp>
        <p:nvSpPr>
          <p:cNvPr id="60" name="D0"/>
          <p:cNvSpPr/>
          <p:nvPr/>
        </p:nvSpPr>
        <p:spPr>
          <a:xfrm>
            <a:off x="812800" y="3632200"/>
            <a:ext cx="3048000" cy="1524000"/>
          </a:xfrm>
          <a:prstGeom prst="rect">
            <a:avLst/>
          </a:prstGeom>
          <a:noFill/>
          <a:ln>
            <a:noFill/>
          </a:ln>
        </p:spPr>
        <p:txBody>
          <a:bodyPr anchor="t"/>
          <a:lstStyle/>
          <a:p>
            <a:pPr algn="ctr"/>
            <a:r>
              <a:rPr lang="zh-TW" altLang="en-US" sz="2200" dirty="0">
                <a:solidFill>
                  <a:srgbClr val="546E7A"/>
                </a:solidFill>
              </a:rPr>
              <a:t>必須通過國際標準 PIC/S GMP</a:t>
            </a:r>
          </a:p>
        </p:txBody>
      </p:sp>
      <p:sp>
        <p:nvSpPr>
          <p:cNvPr id="31" name="Card1"/>
          <p:cNvSpPr/>
          <p:nvPr/>
        </p:nvSpPr>
        <p:spPr>
          <a:xfrm>
            <a:off x="4368800" y="1143000"/>
            <a:ext cx="3454400" cy="4572000"/>
          </a:xfrm>
          <a:prstGeom prst="roundRect">
            <a:avLst>
              <a:gd name="adj" fmla="val 5000"/>
            </a:avLst>
          </a:prstGeom>
          <a:solidFill>
            <a:srgbClr val="E0F7FA"/>
          </a:solidFill>
          <a:ln w="19050">
            <a:solidFill>
              <a:srgbClr val="26C6DA">
                <a:alpha val="40000"/>
              </a:srgbClr>
            </a:solidFill>
          </a:ln>
        </p:spPr>
        <p:txBody>
          <a:bodyPr/>
          <a:lstStyle/>
          <a:p>
            <a:endParaRPr/>
          </a:p>
        </p:txBody>
      </p:sp>
      <p:sp>
        <p:nvSpPr>
          <p:cNvPr id="41" name="Shield1"/>
          <p:cNvSpPr/>
          <p:nvPr/>
        </p:nvSpPr>
        <p:spPr>
          <a:xfrm>
            <a:off x="5435600" y="1397000"/>
            <a:ext cx="1320800" cy="1320800"/>
          </a:xfrm>
          <a:prstGeom prst="ellipse">
            <a:avLst/>
          </a:prstGeom>
          <a:solidFill>
            <a:srgbClr val="00BCD4"/>
          </a:solidFill>
          <a:ln w="19050">
            <a:solidFill>
              <a:srgbClr val="26C6DA"/>
            </a:solidFill>
          </a:ln>
        </p:spPr>
        <p:txBody>
          <a:bodyPr lIns="0" tIns="0" rIns="0" bIns="0" anchor="ctr" anchorCtr="1"/>
          <a:lstStyle/>
          <a:p>
            <a:pPr algn="ctr"/>
            <a:r>
              <a:rPr lang="en-US" sz="2800" b="1" dirty="0">
                <a:solidFill>
                  <a:srgbClr val="FFFFFF"/>
                </a:solidFill>
              </a:rPr>
              <a:t>✓</a:t>
            </a:r>
          </a:p>
        </p:txBody>
      </p:sp>
      <p:sp>
        <p:nvSpPr>
          <p:cNvPr id="51" name="T1"/>
          <p:cNvSpPr/>
          <p:nvPr/>
        </p:nvSpPr>
        <p:spPr>
          <a:xfrm>
            <a:off x="4470400" y="2895600"/>
            <a:ext cx="3251200" cy="60960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/>
          <a:p>
            <a:pPr algn="ctr"/>
            <a:r>
              <a:rPr lang="zh-TW" altLang="en-US" sz="2600" b="1" dirty="0">
                <a:solidFill>
                  <a:srgbClr val="00838F"/>
                </a:solidFill>
              </a:rPr>
              <a:t>藥師專業</a:t>
            </a:r>
          </a:p>
        </p:txBody>
      </p:sp>
      <p:sp>
        <p:nvSpPr>
          <p:cNvPr id="61" name="D1"/>
          <p:cNvSpPr/>
          <p:nvPr/>
        </p:nvSpPr>
        <p:spPr>
          <a:xfrm>
            <a:off x="4572000" y="3632200"/>
            <a:ext cx="3048000" cy="1524000"/>
          </a:xfrm>
          <a:prstGeom prst="rect">
            <a:avLst/>
          </a:prstGeom>
          <a:noFill/>
          <a:ln>
            <a:noFill/>
          </a:ln>
        </p:spPr>
        <p:txBody>
          <a:bodyPr anchor="t"/>
          <a:lstStyle/>
          <a:p>
            <a:pPr algn="ctr"/>
            <a:r>
              <a:rPr lang="zh-TW" altLang="en-US" sz="2200" dirty="0">
                <a:solidFill>
                  <a:srgbClr val="546E7A"/>
                </a:solidFill>
              </a:rPr>
              <a:t>藥師會幫您確認替代藥品是否合格</a:t>
            </a:r>
          </a:p>
        </p:txBody>
      </p:sp>
      <p:sp>
        <p:nvSpPr>
          <p:cNvPr id="32" name="Card2"/>
          <p:cNvSpPr/>
          <p:nvPr/>
        </p:nvSpPr>
        <p:spPr>
          <a:xfrm>
            <a:off x="8128000" y="1143000"/>
            <a:ext cx="3454400" cy="4572000"/>
          </a:xfrm>
          <a:prstGeom prst="roundRect">
            <a:avLst>
              <a:gd name="adj" fmla="val 5000"/>
            </a:avLst>
          </a:prstGeom>
          <a:solidFill>
            <a:srgbClr val="E8F5E9"/>
          </a:solidFill>
          <a:ln w="19050">
            <a:solidFill>
              <a:srgbClr val="4CAF50">
                <a:alpha val="40000"/>
              </a:srgbClr>
            </a:solidFill>
          </a:ln>
        </p:spPr>
        <p:txBody>
          <a:bodyPr/>
          <a:lstStyle/>
          <a:p>
            <a:endParaRPr/>
          </a:p>
        </p:txBody>
      </p:sp>
      <p:sp>
        <p:nvSpPr>
          <p:cNvPr id="42" name="Shield2"/>
          <p:cNvSpPr/>
          <p:nvPr/>
        </p:nvSpPr>
        <p:spPr>
          <a:xfrm>
            <a:off x="9194800" y="1397000"/>
            <a:ext cx="1320800" cy="1320800"/>
          </a:xfrm>
          <a:prstGeom prst="ellipse">
            <a:avLst/>
          </a:prstGeom>
          <a:solidFill>
            <a:srgbClr val="4CAF50"/>
          </a:solidFill>
          <a:ln w="19050">
            <a:solidFill>
              <a:srgbClr val="4CAF50"/>
            </a:solidFill>
          </a:ln>
        </p:spPr>
        <p:txBody>
          <a:bodyPr lIns="0" tIns="0" rIns="0" bIns="0" anchor="ctr" anchorCtr="1"/>
          <a:lstStyle/>
          <a:p>
            <a:pPr algn="ctr"/>
            <a:r>
              <a:rPr lang="en-US" sz="2800" b="1" dirty="0">
                <a:solidFill>
                  <a:srgbClr val="FFFFFF"/>
                </a:solidFill>
              </a:rPr>
              <a:t>✓</a:t>
            </a:r>
          </a:p>
        </p:txBody>
      </p:sp>
      <p:sp>
        <p:nvSpPr>
          <p:cNvPr id="52" name="T2"/>
          <p:cNvSpPr/>
          <p:nvPr/>
        </p:nvSpPr>
        <p:spPr>
          <a:xfrm>
            <a:off x="8229600" y="2895600"/>
            <a:ext cx="3251200" cy="60960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/>
          <a:p>
            <a:pPr algn="ctr"/>
            <a:r>
              <a:rPr lang="zh-TW" altLang="en-US" sz="2600" b="1" dirty="0">
                <a:solidFill>
                  <a:srgbClr val="2E7D32"/>
                </a:solidFill>
              </a:rPr>
              <a:t>效果不變</a:t>
            </a:r>
          </a:p>
        </p:txBody>
      </p:sp>
      <p:sp>
        <p:nvSpPr>
          <p:cNvPr id="62" name="D2"/>
          <p:cNvSpPr/>
          <p:nvPr/>
        </p:nvSpPr>
        <p:spPr>
          <a:xfrm>
            <a:off x="8331200" y="3632200"/>
            <a:ext cx="3048000" cy="1524000"/>
          </a:xfrm>
          <a:prstGeom prst="rect">
            <a:avLst/>
          </a:prstGeom>
          <a:noFill/>
          <a:ln>
            <a:noFill/>
          </a:ln>
        </p:spPr>
        <p:txBody>
          <a:bodyPr anchor="t"/>
          <a:lstStyle/>
          <a:p>
            <a:pPr algn="ctr"/>
            <a:r>
              <a:rPr lang="zh-TW" altLang="en-US" sz="2200" dirty="0">
                <a:solidFill>
                  <a:srgbClr val="546E7A"/>
                </a:solidFill>
              </a:rPr>
              <a:t>換包裝不換藥效</a:t>
            </a:r>
            <a:endParaRPr lang="en-US" altLang="zh-TW" sz="2200" dirty="0">
              <a:solidFill>
                <a:srgbClr val="546E7A"/>
              </a:solidFill>
            </a:endParaRPr>
          </a:p>
          <a:p>
            <a:pPr algn="ctr"/>
            <a:r>
              <a:rPr lang="zh-TW" altLang="en-US" sz="2200" dirty="0">
                <a:solidFill>
                  <a:srgbClr val="546E7A"/>
                </a:solidFill>
              </a:rPr>
              <a:t>請安心服用</a:t>
            </a:r>
          </a:p>
        </p:txBody>
      </p:sp>
      <p:sp>
        <p:nvSpPr>
          <p:cNvPr id="80" name="BottomBar"/>
          <p:cNvSpPr/>
          <p:nvPr/>
        </p:nvSpPr>
        <p:spPr>
          <a:xfrm>
            <a:off x="0" y="6553200"/>
            <a:ext cx="12192000" cy="76200"/>
          </a:xfrm>
          <a:prstGeom prst="rect">
            <a:avLst/>
          </a:prstGeom>
          <a:gradFill>
            <a:gsLst>
              <a:gs pos="0">
                <a:srgbClr val="2196F3"/>
              </a:gs>
              <a:gs pos="50000">
                <a:srgbClr val="00BCD4"/>
              </a:gs>
              <a:gs pos="100000">
                <a:srgbClr val="4CAF50"/>
              </a:gs>
            </a:gsLst>
            <a:lin ang="0" scaled="1"/>
          </a:gradFill>
          <a:ln>
            <a:noFill/>
          </a:ln>
        </p:spPr>
        <p:txBody>
          <a:bodyPr/>
          <a:lstStyle/>
          <a:p>
            <a:endParaRPr/>
          </a:p>
        </p:txBody>
      </p:sp>
      <p:pic>
        <p:nvPicPr>
          <p:cNvPr id="82" name="Graphic 82" descr="安全把關圖示"/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176000" y="22860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0517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75C0B654-FB88-F3DC-9C0F-A0E01D1C3EA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09600" y="228600"/>
            <a:ext cx="10160000" cy="711200"/>
          </a:xfrm>
        </p:spPr>
        <p:txBody>
          <a:bodyPr/>
          <a:lstStyle/>
          <a:p>
            <a:pPr algn="l">
              <a:buNone/>
            </a:pPr>
            <a:r>
              <a:rPr lang="zh-TW" altLang="en-US" sz="3800" b="1" dirty="0">
                <a:solidFill>
                  <a:srgbClr val="1A2744"/>
                </a:solidFill>
              </a:rPr>
              <a:t>聰明領藥三步驟</a:t>
            </a:r>
          </a:p>
        </p:txBody>
      </p:sp>
      <p:sp>
        <p:nvSpPr>
          <p:cNvPr id="30" name="Step1"/>
          <p:cNvSpPr/>
          <p:nvPr/>
        </p:nvSpPr>
        <p:spPr>
          <a:xfrm>
            <a:off x="609600" y="1143000"/>
            <a:ext cx="3454400" cy="4572000"/>
          </a:xfrm>
          <a:prstGeom prst="roundRect">
            <a:avLst>
              <a:gd name="adj" fmla="val 5000"/>
            </a:avLst>
          </a:prstGeom>
          <a:solidFill>
            <a:srgbClr val="E3F2FD"/>
          </a:solidFill>
          <a:ln w="19050">
            <a:solidFill>
              <a:srgbClr val="2196F3">
                <a:alpha val="40000"/>
              </a:srgbClr>
            </a:solidFill>
          </a:ln>
        </p:spPr>
        <p:txBody>
          <a:bodyPr/>
          <a:lstStyle/>
          <a:p>
            <a:endParaRPr/>
          </a:p>
        </p:txBody>
      </p:sp>
      <p:sp>
        <p:nvSpPr>
          <p:cNvPr id="40" name="Num1"/>
          <p:cNvSpPr/>
          <p:nvPr/>
        </p:nvSpPr>
        <p:spPr>
          <a:xfrm>
            <a:off x="1676400" y="1397000"/>
            <a:ext cx="1320800" cy="1320800"/>
          </a:xfrm>
          <a:prstGeom prst="ellipse">
            <a:avLst/>
          </a:prstGeom>
          <a:solidFill>
            <a:srgbClr val="2196F3"/>
          </a:solidFill>
          <a:ln>
            <a:noFill/>
          </a:ln>
        </p:spPr>
        <p:txBody>
          <a:bodyPr lIns="0" tIns="0" rIns="0" bIns="0" anchor="ctr" anchorCtr="1"/>
          <a:lstStyle/>
          <a:p>
            <a:pPr algn="ctr"/>
            <a:r>
              <a:rPr lang="en-US" sz="3200" b="1" dirty="0">
                <a:solidFill>
                  <a:srgbClr val="FFFFFF"/>
                </a:solidFill>
              </a:rPr>
              <a:t>1</a:t>
            </a:r>
          </a:p>
        </p:txBody>
      </p:sp>
      <p:sp>
        <p:nvSpPr>
          <p:cNvPr id="50" name="STitle1"/>
          <p:cNvSpPr/>
          <p:nvPr/>
        </p:nvSpPr>
        <p:spPr>
          <a:xfrm>
            <a:off x="711200" y="2895600"/>
            <a:ext cx="3251200" cy="60960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/>
          <a:p>
            <a:pPr algn="ctr"/>
            <a:r>
              <a:rPr lang="zh-TW" altLang="en-US" sz="2800" b="1" dirty="0">
                <a:solidFill>
                  <a:srgbClr val="1565C0"/>
                </a:solidFill>
              </a:rPr>
              <a:t>不慌張</a:t>
            </a:r>
          </a:p>
        </p:txBody>
      </p:sp>
      <p:sp>
        <p:nvSpPr>
          <p:cNvPr id="60" name="SDesc1"/>
          <p:cNvSpPr/>
          <p:nvPr/>
        </p:nvSpPr>
        <p:spPr>
          <a:xfrm>
            <a:off x="812800" y="3632200"/>
            <a:ext cx="3048000" cy="1524000"/>
          </a:xfrm>
          <a:prstGeom prst="rect">
            <a:avLst/>
          </a:prstGeom>
          <a:noFill/>
          <a:ln>
            <a:noFill/>
          </a:ln>
        </p:spPr>
        <p:txBody>
          <a:bodyPr anchor="t"/>
          <a:lstStyle/>
          <a:p>
            <a:pPr algn="ctr"/>
            <a:r>
              <a:rPr lang="zh-TW" altLang="en-US" sz="2200" dirty="0">
                <a:solidFill>
                  <a:srgbClr val="546E7A"/>
                </a:solidFill>
              </a:rPr>
              <a:t>不要隨便停藥</a:t>
            </a:r>
          </a:p>
        </p:txBody>
      </p:sp>
      <p:sp>
        <p:nvSpPr>
          <p:cNvPr id="70" name="Arrow0"/>
          <p:cNvSpPr/>
          <p:nvPr/>
        </p:nvSpPr>
        <p:spPr>
          <a:xfrm>
            <a:off x="4089400" y="2984500"/>
            <a:ext cx="254000" cy="304800"/>
          </a:xfrm>
          <a:prstGeom prst="rightArrow">
            <a:avLst/>
          </a:prstGeom>
          <a:solidFill>
            <a:srgbClr val="00BCD4">
              <a:alpha val="30000"/>
            </a:srgbClr>
          </a:solidFill>
          <a:ln>
            <a:noFill/>
          </a:ln>
        </p:spPr>
        <p:txBody>
          <a:bodyPr/>
          <a:lstStyle/>
          <a:p>
            <a:endParaRPr/>
          </a:p>
        </p:txBody>
      </p:sp>
      <p:sp>
        <p:nvSpPr>
          <p:cNvPr id="31" name="Step2"/>
          <p:cNvSpPr/>
          <p:nvPr/>
        </p:nvSpPr>
        <p:spPr>
          <a:xfrm>
            <a:off x="4368800" y="1143000"/>
            <a:ext cx="3454400" cy="4572000"/>
          </a:xfrm>
          <a:prstGeom prst="roundRect">
            <a:avLst>
              <a:gd name="adj" fmla="val 5000"/>
            </a:avLst>
          </a:prstGeom>
          <a:solidFill>
            <a:srgbClr val="E0F7FA"/>
          </a:solidFill>
          <a:ln w="19050">
            <a:solidFill>
              <a:srgbClr val="26C6DA">
                <a:alpha val="40000"/>
              </a:srgbClr>
            </a:solidFill>
          </a:ln>
        </p:spPr>
        <p:txBody>
          <a:bodyPr/>
          <a:lstStyle/>
          <a:p>
            <a:endParaRPr/>
          </a:p>
        </p:txBody>
      </p:sp>
      <p:sp>
        <p:nvSpPr>
          <p:cNvPr id="41" name="Num2"/>
          <p:cNvSpPr/>
          <p:nvPr/>
        </p:nvSpPr>
        <p:spPr>
          <a:xfrm>
            <a:off x="5435600" y="1397000"/>
            <a:ext cx="1320800" cy="1320800"/>
          </a:xfrm>
          <a:prstGeom prst="ellipse">
            <a:avLst/>
          </a:prstGeom>
          <a:solidFill>
            <a:srgbClr val="00BCD4"/>
          </a:solidFill>
          <a:ln>
            <a:noFill/>
          </a:ln>
        </p:spPr>
        <p:txBody>
          <a:bodyPr lIns="0" tIns="0" rIns="0" bIns="0" anchor="ctr" anchorCtr="1"/>
          <a:lstStyle/>
          <a:p>
            <a:pPr algn="ctr"/>
            <a:r>
              <a:rPr lang="en-US" sz="3200" b="1" dirty="0">
                <a:solidFill>
                  <a:srgbClr val="FFFFFF"/>
                </a:solidFill>
              </a:rPr>
              <a:t>2</a:t>
            </a:r>
          </a:p>
        </p:txBody>
      </p:sp>
      <p:sp>
        <p:nvSpPr>
          <p:cNvPr id="51" name="STitle2"/>
          <p:cNvSpPr/>
          <p:nvPr/>
        </p:nvSpPr>
        <p:spPr>
          <a:xfrm>
            <a:off x="4470400" y="2895600"/>
            <a:ext cx="3251200" cy="60960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/>
          <a:p>
            <a:pPr algn="ctr"/>
            <a:r>
              <a:rPr lang="zh-TW" altLang="en-US" sz="2800" b="1" dirty="0">
                <a:solidFill>
                  <a:srgbClr val="00838F"/>
                </a:solidFill>
              </a:rPr>
              <a:t>開口問</a:t>
            </a:r>
          </a:p>
        </p:txBody>
      </p:sp>
      <p:sp>
        <p:nvSpPr>
          <p:cNvPr id="61" name="SDesc2"/>
          <p:cNvSpPr/>
          <p:nvPr/>
        </p:nvSpPr>
        <p:spPr>
          <a:xfrm>
            <a:off x="4572000" y="3632200"/>
            <a:ext cx="3048000" cy="1524000"/>
          </a:xfrm>
          <a:prstGeom prst="rect">
            <a:avLst/>
          </a:prstGeom>
          <a:noFill/>
          <a:ln>
            <a:noFill/>
          </a:ln>
        </p:spPr>
        <p:txBody>
          <a:bodyPr anchor="t"/>
          <a:lstStyle/>
          <a:p>
            <a:pPr algn="ctr"/>
            <a:r>
              <a:rPr lang="zh-TW" altLang="en-US" sz="2200" dirty="0">
                <a:solidFill>
                  <a:srgbClr val="546E7A"/>
                </a:solidFill>
              </a:rPr>
              <a:t>問藥師「這跟以前的藥一樣嗎？」</a:t>
            </a:r>
          </a:p>
        </p:txBody>
      </p:sp>
      <p:sp>
        <p:nvSpPr>
          <p:cNvPr id="71" name="Arrow1"/>
          <p:cNvSpPr/>
          <p:nvPr/>
        </p:nvSpPr>
        <p:spPr>
          <a:xfrm>
            <a:off x="7848600" y="2984500"/>
            <a:ext cx="254000" cy="304800"/>
          </a:xfrm>
          <a:prstGeom prst="rightArrow">
            <a:avLst/>
          </a:prstGeom>
          <a:solidFill>
            <a:srgbClr val="00BCD4">
              <a:alpha val="30000"/>
            </a:srgbClr>
          </a:solidFill>
          <a:ln>
            <a:noFill/>
          </a:ln>
        </p:spPr>
        <p:txBody>
          <a:bodyPr/>
          <a:lstStyle/>
          <a:p>
            <a:endParaRPr/>
          </a:p>
        </p:txBody>
      </p:sp>
      <p:sp>
        <p:nvSpPr>
          <p:cNvPr id="32" name="Step3"/>
          <p:cNvSpPr/>
          <p:nvPr/>
        </p:nvSpPr>
        <p:spPr>
          <a:xfrm>
            <a:off x="8128000" y="1143000"/>
            <a:ext cx="3454400" cy="4572000"/>
          </a:xfrm>
          <a:prstGeom prst="roundRect">
            <a:avLst>
              <a:gd name="adj" fmla="val 5000"/>
            </a:avLst>
          </a:prstGeom>
          <a:solidFill>
            <a:srgbClr val="E8F5E9"/>
          </a:solidFill>
          <a:ln w="19050">
            <a:solidFill>
              <a:srgbClr val="4CAF50">
                <a:alpha val="40000"/>
              </a:srgbClr>
            </a:solidFill>
          </a:ln>
        </p:spPr>
        <p:txBody>
          <a:bodyPr/>
          <a:lstStyle/>
          <a:p>
            <a:endParaRPr/>
          </a:p>
        </p:txBody>
      </p:sp>
      <p:sp>
        <p:nvSpPr>
          <p:cNvPr id="42" name="Num3"/>
          <p:cNvSpPr/>
          <p:nvPr/>
        </p:nvSpPr>
        <p:spPr>
          <a:xfrm>
            <a:off x="9194800" y="1397000"/>
            <a:ext cx="1320800" cy="1320800"/>
          </a:xfrm>
          <a:prstGeom prst="ellipse">
            <a:avLst/>
          </a:prstGeom>
          <a:solidFill>
            <a:srgbClr val="4CAF50"/>
          </a:solidFill>
          <a:ln>
            <a:noFill/>
          </a:ln>
        </p:spPr>
        <p:txBody>
          <a:bodyPr lIns="0" tIns="0" rIns="0" bIns="0" anchor="ctr" anchorCtr="1"/>
          <a:lstStyle/>
          <a:p>
            <a:pPr algn="ctr"/>
            <a:r>
              <a:rPr lang="en-US" sz="3200" b="1" dirty="0">
                <a:solidFill>
                  <a:srgbClr val="FFFFFF"/>
                </a:solidFill>
              </a:rPr>
              <a:t>3</a:t>
            </a:r>
          </a:p>
        </p:txBody>
      </p:sp>
      <p:sp>
        <p:nvSpPr>
          <p:cNvPr id="52" name="STitle3"/>
          <p:cNvSpPr/>
          <p:nvPr/>
        </p:nvSpPr>
        <p:spPr>
          <a:xfrm>
            <a:off x="8229600" y="2895600"/>
            <a:ext cx="3251200" cy="60960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/>
          <a:p>
            <a:pPr algn="ctr"/>
            <a:r>
              <a:rPr lang="zh-TW" altLang="en-US" sz="2800" b="1" dirty="0">
                <a:solidFill>
                  <a:srgbClr val="2E7D32"/>
                </a:solidFill>
              </a:rPr>
              <a:t>看藥袋</a:t>
            </a:r>
          </a:p>
        </p:txBody>
      </p:sp>
      <p:sp>
        <p:nvSpPr>
          <p:cNvPr id="62" name="SDesc3"/>
          <p:cNvSpPr/>
          <p:nvPr/>
        </p:nvSpPr>
        <p:spPr>
          <a:xfrm>
            <a:off x="8331200" y="3632200"/>
            <a:ext cx="3048000" cy="1524000"/>
          </a:xfrm>
          <a:prstGeom prst="rect">
            <a:avLst/>
          </a:prstGeom>
          <a:noFill/>
          <a:ln>
            <a:noFill/>
          </a:ln>
        </p:spPr>
        <p:txBody>
          <a:bodyPr anchor="t"/>
          <a:lstStyle/>
          <a:p>
            <a:pPr algn="ctr"/>
            <a:r>
              <a:rPr lang="zh-TW" altLang="en-US" sz="2200" dirty="0">
                <a:solidFill>
                  <a:srgbClr val="546E7A"/>
                </a:solidFill>
              </a:rPr>
              <a:t>檢查成分名稱</a:t>
            </a:r>
            <a:endParaRPr lang="en-US" altLang="zh-TW" sz="2200" dirty="0">
              <a:solidFill>
                <a:srgbClr val="546E7A"/>
              </a:solidFill>
            </a:endParaRPr>
          </a:p>
          <a:p>
            <a:pPr algn="ctr"/>
            <a:r>
              <a:rPr lang="zh-TW" altLang="en-US" sz="2200" dirty="0">
                <a:solidFill>
                  <a:srgbClr val="546E7A"/>
                </a:solidFill>
              </a:rPr>
              <a:t>確認藥效沒變</a:t>
            </a:r>
          </a:p>
        </p:txBody>
      </p:sp>
      <p:sp>
        <p:nvSpPr>
          <p:cNvPr id="80" name="BottomBar"/>
          <p:cNvSpPr/>
          <p:nvPr/>
        </p:nvSpPr>
        <p:spPr>
          <a:xfrm>
            <a:off x="0" y="6553200"/>
            <a:ext cx="12192000" cy="76200"/>
          </a:xfrm>
          <a:prstGeom prst="rect">
            <a:avLst/>
          </a:prstGeom>
          <a:gradFill>
            <a:gsLst>
              <a:gs pos="0">
                <a:srgbClr val="2196F3"/>
              </a:gs>
              <a:gs pos="50000">
                <a:srgbClr val="00BCD4"/>
              </a:gs>
              <a:gs pos="100000">
                <a:srgbClr val="4CAF50"/>
              </a:gs>
            </a:gsLst>
            <a:lin ang="0" scaled="1"/>
          </a:gradFill>
          <a:ln>
            <a:noFill/>
          </a:ln>
        </p:spPr>
        <p:txBody>
          <a:bodyPr/>
          <a:lstStyle/>
          <a:p>
            <a:endParaRPr/>
          </a:p>
        </p:txBody>
      </p:sp>
      <p:pic>
        <p:nvPicPr>
          <p:cNvPr id="82" name="Graphic 82" descr="步驟清單圖示"/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176000" y="22860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40523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FA298C5-4DE7-4578-2C5E-968B642599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>
            <a:extLst>
              <a:ext uri="{FF2B5EF4-FFF2-40B4-BE49-F238E27FC236}">
                <a16:creationId xmlns:a16="http://schemas.microsoft.com/office/drawing/2014/main" id="{2E260581-E9C3-F2AD-6891-9DC1DA1957DB}"/>
              </a:ext>
            </a:extLst>
          </p:cNvPr>
          <p:cNvSpPr txBox="1"/>
          <p:nvPr/>
        </p:nvSpPr>
        <p:spPr>
          <a:xfrm>
            <a:off x="609600" y="228600"/>
            <a:ext cx="10160000" cy="762000"/>
          </a:xfrm>
          <a:prstGeom prst="rect">
            <a:avLst/>
          </a:prstGeom>
          <a:noFill/>
        </p:spPr>
        <p:txBody>
          <a:bodyPr vertOverflow="overflow" vert="horz" wrap="square" rtlCol="0" anchor="ctr" anchorCtr="0">
            <a:spAutoFit/>
          </a:bodyPr>
          <a:lstStyle/>
          <a:p>
            <a:pPr algn="l"/>
            <a:r>
              <a:rPr lang="zh-TW" altLang="en-US" sz="3800" b="1">
                <a:solidFill>
                  <a:srgbClr val="1A2744"/>
                </a:solidFill>
              </a:rPr>
              <a:t>為您一一解答</a:t>
            </a:r>
          </a:p>
        </p:txBody>
      </p:sp>
      <p:sp>
        <p:nvSpPr>
          <p:cNvPr id="3" name="矩形: 圓角 2">
            <a:extLst>
              <a:ext uri="{FF2B5EF4-FFF2-40B4-BE49-F238E27FC236}">
                <a16:creationId xmlns:a16="http://schemas.microsoft.com/office/drawing/2014/main" id="{E057A8CA-C254-896A-B617-75C6700D1681}"/>
              </a:ext>
            </a:extLst>
          </p:cNvPr>
          <p:cNvSpPr/>
          <p:nvPr/>
        </p:nvSpPr>
        <p:spPr>
          <a:xfrm>
            <a:off x="1651000" y="1143000"/>
            <a:ext cx="9779000" cy="1651000"/>
          </a:xfrm>
          <a:prstGeom prst="roundRect">
            <a:avLst/>
          </a:prstGeom>
          <a:solidFill>
            <a:srgbClr val="F0F4F8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zh-TW" altLang="en-US"/>
          </a:p>
        </p:txBody>
      </p:sp>
      <p:sp>
        <p:nvSpPr>
          <p:cNvPr id="4" name="橢圓 3">
            <a:extLst>
              <a:ext uri="{FF2B5EF4-FFF2-40B4-BE49-F238E27FC236}">
                <a16:creationId xmlns:a16="http://schemas.microsoft.com/office/drawing/2014/main" id="{9CAF0FF6-C72D-741A-0C86-FF8BD40CDE1D}"/>
              </a:ext>
            </a:extLst>
          </p:cNvPr>
          <p:cNvSpPr/>
          <p:nvPr/>
        </p:nvSpPr>
        <p:spPr>
          <a:xfrm>
            <a:off x="762000" y="1625600"/>
            <a:ext cx="685800" cy="685800"/>
          </a:xfrm>
          <a:prstGeom prst="ellipse">
            <a:avLst/>
          </a:prstGeom>
          <a:solidFill>
            <a:srgbClr val="2196F3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wrap="none" rtlCol="0" anchor="ctr" anchorCtr="0">
            <a:noAutofit/>
          </a:bodyPr>
          <a:lstStyle/>
          <a:p>
            <a:pPr algn="l"/>
            <a:r>
              <a:rPr lang="en-US" altLang="zh-TW" sz="2800" b="1">
                <a:solidFill>
                  <a:srgbClr val="FFFFFF"/>
                </a:solidFill>
              </a:rPr>
              <a:t>1</a:t>
            </a:r>
            <a:endParaRPr lang="zh-TW" altLang="en-US" sz="2800" b="1">
              <a:solidFill>
                <a:srgbClr val="FFFFFF"/>
              </a:solidFill>
            </a:endParaRPr>
          </a:p>
        </p:txBody>
      </p:sp>
      <p:sp>
        <p:nvSpPr>
          <p:cNvPr id="5" name="文字方塊 4">
            <a:extLst>
              <a:ext uri="{FF2B5EF4-FFF2-40B4-BE49-F238E27FC236}">
                <a16:creationId xmlns:a16="http://schemas.microsoft.com/office/drawing/2014/main" id="{E4EAFCE7-A032-C922-876C-8724C6AC432B}"/>
              </a:ext>
            </a:extLst>
          </p:cNvPr>
          <p:cNvSpPr txBox="1"/>
          <p:nvPr/>
        </p:nvSpPr>
        <p:spPr>
          <a:xfrm>
            <a:off x="1854200" y="1320800"/>
            <a:ext cx="9372600" cy="457200"/>
          </a:xfrm>
          <a:prstGeom prst="rect">
            <a:avLst/>
          </a:prstGeom>
          <a:noFill/>
        </p:spPr>
        <p:txBody>
          <a:bodyPr vertOverflow="overflow" vert="horz" wrap="square" rtlCol="0" anchor="t" anchorCtr="0">
            <a:noAutofit/>
          </a:bodyPr>
          <a:lstStyle/>
          <a:p>
            <a:pPr algn="l"/>
            <a:r>
              <a:rPr lang="zh-TW" altLang="en-US" sz="2200">
                <a:solidFill>
                  <a:srgbClr val="1A2744"/>
                </a:solidFill>
              </a:rPr>
              <a:t>為什麼這次藥的顏色、形狀跟以前不一樣？</a:t>
            </a:r>
          </a:p>
        </p:txBody>
      </p:sp>
      <p:sp>
        <p:nvSpPr>
          <p:cNvPr id="6" name="矩形 5">
            <a:extLst>
              <a:ext uri="{FF2B5EF4-FFF2-40B4-BE49-F238E27FC236}">
                <a16:creationId xmlns:a16="http://schemas.microsoft.com/office/drawing/2014/main" id="{60885026-B716-C628-F0D3-5EAF0417CB71}"/>
              </a:ext>
            </a:extLst>
          </p:cNvPr>
          <p:cNvSpPr/>
          <p:nvPr/>
        </p:nvSpPr>
        <p:spPr>
          <a:xfrm>
            <a:off x="1854200" y="1854200"/>
            <a:ext cx="635000" cy="25400"/>
          </a:xfrm>
          <a:prstGeom prst="rect">
            <a:avLst/>
          </a:prstGeom>
          <a:solidFill>
            <a:srgbClr val="2196F3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zh-TW" altLang="en-US"/>
          </a:p>
        </p:txBody>
      </p:sp>
      <p:sp>
        <p:nvSpPr>
          <p:cNvPr id="7" name="文字方塊 6">
            <a:extLst>
              <a:ext uri="{FF2B5EF4-FFF2-40B4-BE49-F238E27FC236}">
                <a16:creationId xmlns:a16="http://schemas.microsoft.com/office/drawing/2014/main" id="{86797CCE-EF38-4128-71A7-A18FA7E21F27}"/>
              </a:ext>
            </a:extLst>
          </p:cNvPr>
          <p:cNvSpPr txBox="1"/>
          <p:nvPr/>
        </p:nvSpPr>
        <p:spPr>
          <a:xfrm>
            <a:off x="1854200" y="1955800"/>
            <a:ext cx="9372600" cy="711200"/>
          </a:xfrm>
          <a:prstGeom prst="rect">
            <a:avLst/>
          </a:prstGeom>
          <a:noFill/>
        </p:spPr>
        <p:txBody>
          <a:bodyPr vertOverflow="overflow" vert="horz" wrap="square" rtlCol="0" anchor="t" anchorCtr="0">
            <a:noAutofit/>
          </a:bodyPr>
          <a:lstStyle/>
          <a:p>
            <a:pPr algn="l"/>
            <a:r>
              <a:rPr lang="zh-TW" altLang="en-US" sz="2200">
                <a:solidFill>
                  <a:srgbClr val="2C3E50"/>
                </a:solidFill>
              </a:rPr>
              <a:t>因為換成另一家合格藥廠生產的學名藥；外觀雖不同，主成分、劑量、療效都相同。</a:t>
            </a:r>
          </a:p>
        </p:txBody>
      </p:sp>
      <p:sp>
        <p:nvSpPr>
          <p:cNvPr id="8" name="矩形: 圓角 7">
            <a:extLst>
              <a:ext uri="{FF2B5EF4-FFF2-40B4-BE49-F238E27FC236}">
                <a16:creationId xmlns:a16="http://schemas.microsoft.com/office/drawing/2014/main" id="{C75B606D-F334-FD7C-0786-2A13BABBCF2F}"/>
              </a:ext>
            </a:extLst>
          </p:cNvPr>
          <p:cNvSpPr/>
          <p:nvPr/>
        </p:nvSpPr>
        <p:spPr>
          <a:xfrm>
            <a:off x="1651000" y="2946400"/>
            <a:ext cx="9779000" cy="1651000"/>
          </a:xfrm>
          <a:prstGeom prst="roundRect">
            <a:avLst/>
          </a:prstGeom>
          <a:solidFill>
            <a:srgbClr val="F0F4F8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zh-TW" altLang="en-US"/>
          </a:p>
        </p:txBody>
      </p:sp>
      <p:sp>
        <p:nvSpPr>
          <p:cNvPr id="9" name="橢圓 8">
            <a:extLst>
              <a:ext uri="{FF2B5EF4-FFF2-40B4-BE49-F238E27FC236}">
                <a16:creationId xmlns:a16="http://schemas.microsoft.com/office/drawing/2014/main" id="{910BC4C4-1F7E-89DC-5068-4F5D059D7D40}"/>
              </a:ext>
            </a:extLst>
          </p:cNvPr>
          <p:cNvSpPr/>
          <p:nvPr/>
        </p:nvSpPr>
        <p:spPr>
          <a:xfrm>
            <a:off x="762000" y="3429000"/>
            <a:ext cx="685800" cy="685800"/>
          </a:xfrm>
          <a:prstGeom prst="ellipse">
            <a:avLst/>
          </a:prstGeom>
          <a:solidFill>
            <a:srgbClr val="26C6DA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wrap="none" rtlCol="0" anchor="ctr" anchorCtr="0">
            <a:noAutofit/>
          </a:bodyPr>
          <a:lstStyle/>
          <a:p>
            <a:pPr algn="l"/>
            <a:r>
              <a:rPr lang="en-US" altLang="zh-TW" sz="2800" b="1">
                <a:solidFill>
                  <a:srgbClr val="FFFFFF"/>
                </a:solidFill>
              </a:rPr>
              <a:t>2</a:t>
            </a:r>
            <a:endParaRPr lang="zh-TW" altLang="en-US" sz="2800" b="1">
              <a:solidFill>
                <a:srgbClr val="FFFFFF"/>
              </a:solidFill>
            </a:endParaRPr>
          </a:p>
        </p:txBody>
      </p:sp>
      <p:sp>
        <p:nvSpPr>
          <p:cNvPr id="10" name="文字方塊 9">
            <a:extLst>
              <a:ext uri="{FF2B5EF4-FFF2-40B4-BE49-F238E27FC236}">
                <a16:creationId xmlns:a16="http://schemas.microsoft.com/office/drawing/2014/main" id="{ACBF53B7-91F5-4A64-C6CD-202BFE95EAE5}"/>
              </a:ext>
            </a:extLst>
          </p:cNvPr>
          <p:cNvSpPr txBox="1"/>
          <p:nvPr/>
        </p:nvSpPr>
        <p:spPr>
          <a:xfrm>
            <a:off x="1854200" y="3124200"/>
            <a:ext cx="9372600" cy="457200"/>
          </a:xfrm>
          <a:prstGeom prst="rect">
            <a:avLst/>
          </a:prstGeom>
          <a:noFill/>
        </p:spPr>
        <p:txBody>
          <a:bodyPr vertOverflow="overflow" vert="horz" wrap="square" rtlCol="0" anchor="t" anchorCtr="0">
            <a:noAutofit/>
          </a:bodyPr>
          <a:lstStyle/>
          <a:p>
            <a:pPr algn="l"/>
            <a:r>
              <a:rPr lang="zh-TW" altLang="en-US" sz="2200">
                <a:solidFill>
                  <a:srgbClr val="1A2744"/>
                </a:solidFill>
              </a:rPr>
              <a:t>換了廠牌，效果會不會變差？</a:t>
            </a:r>
          </a:p>
        </p:txBody>
      </p:sp>
      <p:sp>
        <p:nvSpPr>
          <p:cNvPr id="11" name="矩形 10">
            <a:extLst>
              <a:ext uri="{FF2B5EF4-FFF2-40B4-BE49-F238E27FC236}">
                <a16:creationId xmlns:a16="http://schemas.microsoft.com/office/drawing/2014/main" id="{A6BC5190-F41E-7993-7B1F-FF6CB3F424DF}"/>
              </a:ext>
            </a:extLst>
          </p:cNvPr>
          <p:cNvSpPr/>
          <p:nvPr/>
        </p:nvSpPr>
        <p:spPr>
          <a:xfrm>
            <a:off x="1854200" y="3657600"/>
            <a:ext cx="635000" cy="25400"/>
          </a:xfrm>
          <a:prstGeom prst="rect">
            <a:avLst/>
          </a:prstGeom>
          <a:solidFill>
            <a:srgbClr val="26C6DA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zh-TW" altLang="en-US"/>
          </a:p>
        </p:txBody>
      </p:sp>
      <p:sp>
        <p:nvSpPr>
          <p:cNvPr id="12" name="文字方塊 11">
            <a:extLst>
              <a:ext uri="{FF2B5EF4-FFF2-40B4-BE49-F238E27FC236}">
                <a16:creationId xmlns:a16="http://schemas.microsoft.com/office/drawing/2014/main" id="{F58AF35A-B000-0DB9-980E-FDBDE3841A7D}"/>
              </a:ext>
            </a:extLst>
          </p:cNvPr>
          <p:cNvSpPr txBox="1"/>
          <p:nvPr/>
        </p:nvSpPr>
        <p:spPr>
          <a:xfrm>
            <a:off x="1854200" y="3759200"/>
            <a:ext cx="9372600" cy="711200"/>
          </a:xfrm>
          <a:prstGeom prst="rect">
            <a:avLst/>
          </a:prstGeom>
          <a:noFill/>
        </p:spPr>
        <p:txBody>
          <a:bodyPr vertOverflow="overflow" vert="horz" wrap="square" rtlCol="0" anchor="t" anchorCtr="0">
            <a:noAutofit/>
          </a:bodyPr>
          <a:lstStyle/>
          <a:p>
            <a:pPr algn="l"/>
            <a:r>
              <a:rPr lang="zh-TW" altLang="en-US" sz="2200">
                <a:solidFill>
                  <a:srgbClr val="2C3E50"/>
                </a:solidFill>
              </a:rPr>
              <a:t>不會。學名藥須通過食藥署「生體相等性試驗」，與原廠藥療效一致，安全有保障。</a:t>
            </a:r>
          </a:p>
        </p:txBody>
      </p:sp>
      <p:sp>
        <p:nvSpPr>
          <p:cNvPr id="13" name="矩形: 圓角 12">
            <a:extLst>
              <a:ext uri="{FF2B5EF4-FFF2-40B4-BE49-F238E27FC236}">
                <a16:creationId xmlns:a16="http://schemas.microsoft.com/office/drawing/2014/main" id="{A9DEB7C3-8C4A-726E-08EC-26AE8B91841C}"/>
              </a:ext>
            </a:extLst>
          </p:cNvPr>
          <p:cNvSpPr/>
          <p:nvPr/>
        </p:nvSpPr>
        <p:spPr>
          <a:xfrm>
            <a:off x="1651000" y="4749800"/>
            <a:ext cx="9779000" cy="1651000"/>
          </a:xfrm>
          <a:prstGeom prst="roundRect">
            <a:avLst/>
          </a:prstGeom>
          <a:solidFill>
            <a:srgbClr val="F0F4F8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zh-TW" altLang="en-US"/>
          </a:p>
        </p:txBody>
      </p:sp>
      <p:sp>
        <p:nvSpPr>
          <p:cNvPr id="14" name="橢圓 13">
            <a:extLst>
              <a:ext uri="{FF2B5EF4-FFF2-40B4-BE49-F238E27FC236}">
                <a16:creationId xmlns:a16="http://schemas.microsoft.com/office/drawing/2014/main" id="{2E18D98A-66D5-ED3D-B8B1-4EA450C248A8}"/>
              </a:ext>
            </a:extLst>
          </p:cNvPr>
          <p:cNvSpPr/>
          <p:nvPr/>
        </p:nvSpPr>
        <p:spPr>
          <a:xfrm>
            <a:off x="762000" y="5232400"/>
            <a:ext cx="685800" cy="685800"/>
          </a:xfrm>
          <a:prstGeom prst="ellipse">
            <a:avLst/>
          </a:prstGeom>
          <a:solidFill>
            <a:srgbClr val="4CAF50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wrap="none" rtlCol="0" anchor="ctr" anchorCtr="0">
            <a:noAutofit/>
          </a:bodyPr>
          <a:lstStyle/>
          <a:p>
            <a:pPr algn="l"/>
            <a:r>
              <a:rPr lang="en-US" altLang="zh-TW" sz="2800" b="1">
                <a:solidFill>
                  <a:srgbClr val="FFFFFF"/>
                </a:solidFill>
              </a:rPr>
              <a:t>3</a:t>
            </a:r>
            <a:endParaRPr lang="zh-TW" altLang="en-US" sz="2800" b="1">
              <a:solidFill>
                <a:srgbClr val="FFFFFF"/>
              </a:solidFill>
            </a:endParaRPr>
          </a:p>
        </p:txBody>
      </p:sp>
      <p:sp>
        <p:nvSpPr>
          <p:cNvPr id="15" name="文字方塊 14">
            <a:extLst>
              <a:ext uri="{FF2B5EF4-FFF2-40B4-BE49-F238E27FC236}">
                <a16:creationId xmlns:a16="http://schemas.microsoft.com/office/drawing/2014/main" id="{711FAEBA-F07C-BED4-3E10-77FC66A47CE7}"/>
              </a:ext>
            </a:extLst>
          </p:cNvPr>
          <p:cNvSpPr txBox="1"/>
          <p:nvPr/>
        </p:nvSpPr>
        <p:spPr>
          <a:xfrm>
            <a:off x="1854200" y="4927600"/>
            <a:ext cx="9372600" cy="457200"/>
          </a:xfrm>
          <a:prstGeom prst="rect">
            <a:avLst/>
          </a:prstGeom>
          <a:noFill/>
        </p:spPr>
        <p:txBody>
          <a:bodyPr vertOverflow="overflow" vert="horz" wrap="square" rtlCol="0" anchor="t" anchorCtr="0">
            <a:noAutofit/>
          </a:bodyPr>
          <a:lstStyle/>
          <a:p>
            <a:pPr algn="l"/>
            <a:r>
              <a:rPr lang="zh-TW" altLang="en-US" sz="2200">
                <a:solidFill>
                  <a:srgbClr val="1A2744"/>
                </a:solidFill>
              </a:rPr>
              <a:t>新聞說缺藥，我會不會拿不到藥？</a:t>
            </a:r>
          </a:p>
        </p:txBody>
      </p:sp>
      <p:sp>
        <p:nvSpPr>
          <p:cNvPr id="16" name="矩形 15">
            <a:extLst>
              <a:ext uri="{FF2B5EF4-FFF2-40B4-BE49-F238E27FC236}">
                <a16:creationId xmlns:a16="http://schemas.microsoft.com/office/drawing/2014/main" id="{2D71FCB4-B095-817C-C22C-64E2545F6FDA}"/>
              </a:ext>
            </a:extLst>
          </p:cNvPr>
          <p:cNvSpPr/>
          <p:nvPr/>
        </p:nvSpPr>
        <p:spPr>
          <a:xfrm>
            <a:off x="1854200" y="5461000"/>
            <a:ext cx="635000" cy="25400"/>
          </a:xfrm>
          <a:prstGeom prst="rect">
            <a:avLst/>
          </a:prstGeom>
          <a:solidFill>
            <a:srgbClr val="4CAF50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zh-TW" altLang="en-US"/>
          </a:p>
        </p:txBody>
      </p:sp>
      <p:sp>
        <p:nvSpPr>
          <p:cNvPr id="17" name="文字方塊 16">
            <a:extLst>
              <a:ext uri="{FF2B5EF4-FFF2-40B4-BE49-F238E27FC236}">
                <a16:creationId xmlns:a16="http://schemas.microsoft.com/office/drawing/2014/main" id="{1A26F040-3FAC-C777-FEC6-42456D48185C}"/>
              </a:ext>
            </a:extLst>
          </p:cNvPr>
          <p:cNvSpPr txBox="1"/>
          <p:nvPr/>
        </p:nvSpPr>
        <p:spPr>
          <a:xfrm>
            <a:off x="1854200" y="5562600"/>
            <a:ext cx="9372600" cy="711200"/>
          </a:xfrm>
          <a:prstGeom prst="rect">
            <a:avLst/>
          </a:prstGeom>
          <a:noFill/>
        </p:spPr>
        <p:txBody>
          <a:bodyPr vertOverflow="overflow" vert="horz" wrap="square" rtlCol="0" anchor="t" anchorCtr="0">
            <a:noAutofit/>
          </a:bodyPr>
          <a:lstStyle/>
          <a:p>
            <a:pPr algn="l"/>
            <a:r>
              <a:rPr lang="zh-TW" altLang="en-US" sz="2200" dirty="0">
                <a:solidFill>
                  <a:srgbClr val="2C3E50"/>
                </a:solidFill>
              </a:rPr>
              <a:t>三同藥品由多家藥廠做為供應來源，缺藥時可即時替換，確保用藥不中斷。</a:t>
            </a:r>
          </a:p>
        </p:txBody>
      </p:sp>
      <p:sp>
        <p:nvSpPr>
          <p:cNvPr id="18" name="矩形 17">
            <a:extLst>
              <a:ext uri="{FF2B5EF4-FFF2-40B4-BE49-F238E27FC236}">
                <a16:creationId xmlns:a16="http://schemas.microsoft.com/office/drawing/2014/main" id="{BF3CFDDC-1C32-52BF-3C5B-5BDCC1745954}"/>
              </a:ext>
            </a:extLst>
          </p:cNvPr>
          <p:cNvSpPr/>
          <p:nvPr/>
        </p:nvSpPr>
        <p:spPr>
          <a:xfrm>
            <a:off x="0" y="6553200"/>
            <a:ext cx="12192000" cy="76200"/>
          </a:xfrm>
          <a:prstGeom prst="rect">
            <a:avLst/>
          </a:prstGeom>
          <a:solidFill>
            <a:srgbClr val="2196F3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zh-TW" altLang="en-US"/>
          </a:p>
        </p:txBody>
      </p:sp>
      <p:pic>
        <p:nvPicPr>
          <p:cNvPr id="19" name="Copied Picture 19" descr="疑問圖示">
            <a:extLst>
              <a:ext uri="{FF2B5EF4-FFF2-40B4-BE49-F238E27FC236}">
                <a16:creationId xmlns:a16="http://schemas.microsoft.com/office/drawing/2014/main" id="{D26463E0-4F25-913C-BBDF-8AC86CD88E8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176000" y="22860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73370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橢圓 2">
            <a:extLst>
              <a:ext uri="{FF2B5EF4-FFF2-40B4-BE49-F238E27FC236}">
                <a16:creationId xmlns:a16="http://schemas.microsoft.com/office/drawing/2014/main" id="{5E18AC4A-B5F3-4DF6-9718-08AE4F7AA929}"/>
              </a:ext>
            </a:extLst>
          </p:cNvPr>
          <p:cNvSpPr/>
          <p:nvPr/>
        </p:nvSpPr>
        <p:spPr>
          <a:xfrm>
            <a:off x="10414000" y="-635000"/>
            <a:ext cx="2032000" cy="2032000"/>
          </a:xfrm>
          <a:prstGeom prst="ellipse">
            <a:avLst/>
          </a:prstGeom>
          <a:solidFill>
            <a:srgbClr val="E8F5E9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zh-TW" altLang="en-US"/>
          </a:p>
        </p:txBody>
      </p:sp>
      <p:sp>
        <p:nvSpPr>
          <p:cNvPr id="2" name="橢圓 1">
            <a:extLst>
              <a:ext uri="{FF2B5EF4-FFF2-40B4-BE49-F238E27FC236}">
                <a16:creationId xmlns:a16="http://schemas.microsoft.com/office/drawing/2014/main" id="{33E8EE82-5485-4D39-BE8B-DC422AAD4DC0}"/>
              </a:ext>
            </a:extLst>
          </p:cNvPr>
          <p:cNvSpPr/>
          <p:nvPr/>
        </p:nvSpPr>
        <p:spPr>
          <a:xfrm>
            <a:off x="-762000" y="-762000"/>
            <a:ext cx="2286000" cy="2286000"/>
          </a:xfrm>
          <a:prstGeom prst="ellipse">
            <a:avLst/>
          </a:prstGeom>
          <a:solidFill>
            <a:srgbClr val="E3F2FD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zh-TW" altLang="en-US"/>
          </a:p>
        </p:txBody>
      </p:sp>
      <p:sp>
        <p:nvSpPr>
          <p:cNvPr id="4" name="文字方塊 3">
            <a:extLst>
              <a:ext uri="{FF2B5EF4-FFF2-40B4-BE49-F238E27FC236}">
                <a16:creationId xmlns:a16="http://schemas.microsoft.com/office/drawing/2014/main" id="{D63EB5E1-E44C-4813-B338-20686AE94715}"/>
              </a:ext>
            </a:extLst>
          </p:cNvPr>
          <p:cNvSpPr txBox="1"/>
          <p:nvPr/>
        </p:nvSpPr>
        <p:spPr>
          <a:xfrm>
            <a:off x="1016000" y="1270000"/>
            <a:ext cx="10160000" cy="1016000"/>
          </a:xfrm>
          <a:prstGeom prst="rect">
            <a:avLst/>
          </a:prstGeom>
          <a:noFill/>
        </p:spPr>
        <p:txBody>
          <a:bodyPr vertOverflow="overflow" vert="horz" wrap="square" rtlCol="0" anchor="ctr" anchorCtr="0">
            <a:spAutoFit/>
          </a:bodyPr>
          <a:lstStyle/>
          <a:p>
            <a:pPr algn="ctr"/>
            <a:r>
              <a:rPr lang="zh-TW" altLang="en-US" sz="4800" b="1">
                <a:solidFill>
                  <a:srgbClr val="1A2744"/>
                </a:solidFill>
              </a:rPr>
              <a:t>謝謝您的耐心聆聽</a:t>
            </a:r>
          </a:p>
        </p:txBody>
      </p:sp>
      <p:sp>
        <p:nvSpPr>
          <p:cNvPr id="5" name="文字方塊 4">
            <a:extLst>
              <a:ext uri="{FF2B5EF4-FFF2-40B4-BE49-F238E27FC236}">
                <a16:creationId xmlns:a16="http://schemas.microsoft.com/office/drawing/2014/main" id="{27E5540B-6E18-456F-8C6D-1E720EA7915F}"/>
              </a:ext>
            </a:extLst>
          </p:cNvPr>
          <p:cNvSpPr txBox="1"/>
          <p:nvPr/>
        </p:nvSpPr>
        <p:spPr>
          <a:xfrm>
            <a:off x="1016000" y="2413000"/>
            <a:ext cx="10160000" cy="635000"/>
          </a:xfrm>
          <a:prstGeom prst="rect">
            <a:avLst/>
          </a:prstGeom>
          <a:noFill/>
        </p:spPr>
        <p:txBody>
          <a:bodyPr vertOverflow="overflow" vert="horz" wrap="square" rtlCol="0" anchor="ctr" anchorCtr="0">
            <a:spAutoFit/>
          </a:bodyPr>
          <a:lstStyle/>
          <a:p>
            <a:pPr algn="ctr"/>
            <a:r>
              <a:rPr lang="zh-TW" altLang="en-US" sz="3000">
                <a:solidFill>
                  <a:srgbClr val="3A5A8C"/>
                </a:solidFill>
              </a:rPr>
              <a:t>信任專業 安心用藥</a:t>
            </a:r>
          </a:p>
        </p:txBody>
      </p:sp>
      <p:sp>
        <p:nvSpPr>
          <p:cNvPr id="6" name="矩形 5">
            <a:extLst>
              <a:ext uri="{FF2B5EF4-FFF2-40B4-BE49-F238E27FC236}">
                <a16:creationId xmlns:a16="http://schemas.microsoft.com/office/drawing/2014/main" id="{DF7CE439-8779-431C-A10E-BA770ACE935E}"/>
              </a:ext>
            </a:extLst>
          </p:cNvPr>
          <p:cNvSpPr/>
          <p:nvPr/>
        </p:nvSpPr>
        <p:spPr>
          <a:xfrm>
            <a:off x="5461000" y="3251200"/>
            <a:ext cx="1270000" cy="38100"/>
          </a:xfrm>
          <a:prstGeom prst="rect">
            <a:avLst/>
          </a:prstGeom>
          <a:solidFill>
            <a:srgbClr val="2196F3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zh-TW" altLang="en-US"/>
          </a:p>
        </p:txBody>
      </p:sp>
      <p:sp>
        <p:nvSpPr>
          <p:cNvPr id="7" name="矩形: 圓角 6">
            <a:extLst>
              <a:ext uri="{FF2B5EF4-FFF2-40B4-BE49-F238E27FC236}">
                <a16:creationId xmlns:a16="http://schemas.microsoft.com/office/drawing/2014/main" id="{6A1C41A8-50C6-4CEA-A4E5-699E01D2FB3D}"/>
              </a:ext>
            </a:extLst>
          </p:cNvPr>
          <p:cNvSpPr/>
          <p:nvPr/>
        </p:nvSpPr>
        <p:spPr>
          <a:xfrm>
            <a:off x="762000" y="3683000"/>
            <a:ext cx="3302000" cy="2159000"/>
          </a:xfrm>
          <a:prstGeom prst="roundRect">
            <a:avLst/>
          </a:prstGeom>
          <a:solidFill>
            <a:srgbClr val="F0F4F8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zh-TW" altLang="en-US"/>
          </a:p>
        </p:txBody>
      </p:sp>
      <p:sp>
        <p:nvSpPr>
          <p:cNvPr id="8" name="橢圓 7">
            <a:extLst>
              <a:ext uri="{FF2B5EF4-FFF2-40B4-BE49-F238E27FC236}">
                <a16:creationId xmlns:a16="http://schemas.microsoft.com/office/drawing/2014/main" id="{7221D004-5256-48F9-8563-4D5F89C894CD}"/>
              </a:ext>
            </a:extLst>
          </p:cNvPr>
          <p:cNvSpPr/>
          <p:nvPr/>
        </p:nvSpPr>
        <p:spPr>
          <a:xfrm>
            <a:off x="2032000" y="3886200"/>
            <a:ext cx="762000" cy="762000"/>
          </a:xfrm>
          <a:prstGeom prst="ellipse">
            <a:avLst/>
          </a:prstGeom>
          <a:solidFill>
            <a:srgbClr val="2196F3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wrap="none" rtlCol="0" anchor="ctr" anchorCtr="0">
            <a:noAutofit/>
          </a:bodyPr>
          <a:lstStyle/>
          <a:p>
            <a:pPr algn="l"/>
            <a:r>
              <a:rPr lang="en-US" altLang="zh-TW" sz="2800" b="1">
                <a:solidFill>
                  <a:srgbClr val="FFFFFF"/>
                </a:solidFill>
              </a:rPr>
              <a:t>?</a:t>
            </a:r>
            <a:endParaRPr lang="zh-TW" altLang="en-US" sz="2800" b="1">
              <a:solidFill>
                <a:srgbClr val="FFFFFF"/>
              </a:solidFill>
            </a:endParaRPr>
          </a:p>
        </p:txBody>
      </p:sp>
      <p:sp>
        <p:nvSpPr>
          <p:cNvPr id="9" name="文字方塊 8">
            <a:extLst>
              <a:ext uri="{FF2B5EF4-FFF2-40B4-BE49-F238E27FC236}">
                <a16:creationId xmlns:a16="http://schemas.microsoft.com/office/drawing/2014/main" id="{ABBA26B8-3AA1-4C10-90CC-1BB31BD65D1B}"/>
              </a:ext>
            </a:extLst>
          </p:cNvPr>
          <p:cNvSpPr txBox="1"/>
          <p:nvPr/>
        </p:nvSpPr>
        <p:spPr>
          <a:xfrm>
            <a:off x="762000" y="4800600"/>
            <a:ext cx="3302000" cy="406400"/>
          </a:xfrm>
          <a:prstGeom prst="rect">
            <a:avLst/>
          </a:prstGeom>
          <a:noFill/>
        </p:spPr>
        <p:txBody>
          <a:bodyPr vertOverflow="overflow" vert="horz" wrap="square" rtlCol="0" anchor="ctr" anchorCtr="0">
            <a:spAutoFit/>
          </a:bodyPr>
          <a:lstStyle/>
          <a:p>
            <a:pPr algn="ctr"/>
            <a:r>
              <a:rPr lang="zh-TW" altLang="en-US" sz="2400" b="1">
                <a:solidFill>
                  <a:srgbClr val="1A2744"/>
                </a:solidFill>
              </a:rPr>
              <a:t>有疑問</a:t>
            </a:r>
          </a:p>
        </p:txBody>
      </p:sp>
      <p:sp>
        <p:nvSpPr>
          <p:cNvPr id="10" name="文字方塊 9">
            <a:extLst>
              <a:ext uri="{FF2B5EF4-FFF2-40B4-BE49-F238E27FC236}">
                <a16:creationId xmlns:a16="http://schemas.microsoft.com/office/drawing/2014/main" id="{3ADF8B7D-EE91-4CFE-BCF9-E67238F0BEE1}"/>
              </a:ext>
            </a:extLst>
          </p:cNvPr>
          <p:cNvSpPr txBox="1"/>
          <p:nvPr/>
        </p:nvSpPr>
        <p:spPr>
          <a:xfrm>
            <a:off x="762000" y="5232400"/>
            <a:ext cx="3302000" cy="406400"/>
          </a:xfrm>
          <a:prstGeom prst="rect">
            <a:avLst/>
          </a:prstGeom>
          <a:noFill/>
        </p:spPr>
        <p:txBody>
          <a:bodyPr vertOverflow="overflow" vert="horz" wrap="square" rtlCol="0" anchor="ctr" anchorCtr="0">
            <a:spAutoFit/>
          </a:bodyPr>
          <a:lstStyle/>
          <a:p>
            <a:pPr algn="ctr"/>
            <a:r>
              <a:rPr lang="zh-TW" altLang="en-US" sz="2200">
                <a:solidFill>
                  <a:srgbClr val="2C3E50"/>
                </a:solidFill>
              </a:rPr>
              <a:t>請詢問藥師</a:t>
            </a:r>
          </a:p>
        </p:txBody>
      </p:sp>
      <p:sp>
        <p:nvSpPr>
          <p:cNvPr id="11" name="矩形: 圓角 10">
            <a:extLst>
              <a:ext uri="{FF2B5EF4-FFF2-40B4-BE49-F238E27FC236}">
                <a16:creationId xmlns:a16="http://schemas.microsoft.com/office/drawing/2014/main" id="{893644E2-AA40-4847-A38E-57E65C36CFAE}"/>
              </a:ext>
            </a:extLst>
          </p:cNvPr>
          <p:cNvSpPr/>
          <p:nvPr/>
        </p:nvSpPr>
        <p:spPr>
          <a:xfrm>
            <a:off x="4445000" y="3683000"/>
            <a:ext cx="3302000" cy="2159000"/>
          </a:xfrm>
          <a:prstGeom prst="roundRect">
            <a:avLst/>
          </a:prstGeom>
          <a:solidFill>
            <a:srgbClr val="F0F4F8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zh-TW" altLang="en-US"/>
          </a:p>
        </p:txBody>
      </p:sp>
      <p:sp>
        <p:nvSpPr>
          <p:cNvPr id="12" name="橢圓 11">
            <a:extLst>
              <a:ext uri="{FF2B5EF4-FFF2-40B4-BE49-F238E27FC236}">
                <a16:creationId xmlns:a16="http://schemas.microsoft.com/office/drawing/2014/main" id="{1CEED14D-A876-48FB-A432-EFAD42DE6E10}"/>
              </a:ext>
            </a:extLst>
          </p:cNvPr>
          <p:cNvSpPr/>
          <p:nvPr/>
        </p:nvSpPr>
        <p:spPr>
          <a:xfrm>
            <a:off x="5715000" y="3886200"/>
            <a:ext cx="762000" cy="762000"/>
          </a:xfrm>
          <a:prstGeom prst="ellipse">
            <a:avLst/>
          </a:prstGeom>
          <a:solidFill>
            <a:srgbClr val="00BCD4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wrap="none" rtlCol="0" anchor="ctr" anchorCtr="0">
            <a:noAutofit/>
          </a:bodyPr>
          <a:lstStyle/>
          <a:p>
            <a:pPr algn="l"/>
            <a:r>
              <a:rPr lang="zh-TW" altLang="en-US" sz="2800" b="1">
                <a:solidFill>
                  <a:srgbClr val="FFFFFF"/>
                </a:solidFill>
              </a:rPr>
              <a:t>✓</a:t>
            </a:r>
          </a:p>
        </p:txBody>
      </p:sp>
      <p:sp>
        <p:nvSpPr>
          <p:cNvPr id="13" name="文字方塊 12">
            <a:extLst>
              <a:ext uri="{FF2B5EF4-FFF2-40B4-BE49-F238E27FC236}">
                <a16:creationId xmlns:a16="http://schemas.microsoft.com/office/drawing/2014/main" id="{1B982591-7DA0-4912-AD52-B6C1D157B299}"/>
              </a:ext>
            </a:extLst>
          </p:cNvPr>
          <p:cNvSpPr txBox="1"/>
          <p:nvPr/>
        </p:nvSpPr>
        <p:spPr>
          <a:xfrm>
            <a:off x="4445000" y="4800600"/>
            <a:ext cx="3302000" cy="406400"/>
          </a:xfrm>
          <a:prstGeom prst="rect">
            <a:avLst/>
          </a:prstGeom>
          <a:noFill/>
        </p:spPr>
        <p:txBody>
          <a:bodyPr vertOverflow="overflow" vert="horz" wrap="square" rtlCol="0" anchor="ctr" anchorCtr="0">
            <a:spAutoFit/>
          </a:bodyPr>
          <a:lstStyle/>
          <a:p>
            <a:pPr algn="ctr"/>
            <a:r>
              <a:rPr lang="zh-TW" altLang="en-US" sz="2400" b="1">
                <a:solidFill>
                  <a:srgbClr val="1A2744"/>
                </a:solidFill>
              </a:rPr>
              <a:t>看藥袋</a:t>
            </a:r>
          </a:p>
        </p:txBody>
      </p:sp>
      <p:sp>
        <p:nvSpPr>
          <p:cNvPr id="14" name="文字方塊 13">
            <a:extLst>
              <a:ext uri="{FF2B5EF4-FFF2-40B4-BE49-F238E27FC236}">
                <a16:creationId xmlns:a16="http://schemas.microsoft.com/office/drawing/2014/main" id="{CD1856F2-F49E-44C4-ABE0-78447B3EE9CD}"/>
              </a:ext>
            </a:extLst>
          </p:cNvPr>
          <p:cNvSpPr txBox="1"/>
          <p:nvPr/>
        </p:nvSpPr>
        <p:spPr>
          <a:xfrm>
            <a:off x="4445000" y="5232400"/>
            <a:ext cx="3302000" cy="406400"/>
          </a:xfrm>
          <a:prstGeom prst="rect">
            <a:avLst/>
          </a:prstGeom>
          <a:noFill/>
        </p:spPr>
        <p:txBody>
          <a:bodyPr vertOverflow="overflow" vert="horz" wrap="square" rtlCol="0" anchor="ctr" anchorCtr="0">
            <a:spAutoFit/>
          </a:bodyPr>
          <a:lstStyle/>
          <a:p>
            <a:pPr algn="ctr"/>
            <a:r>
              <a:rPr lang="zh-TW" altLang="en-US" sz="2200">
                <a:solidFill>
                  <a:srgbClr val="2C3E50"/>
                </a:solidFill>
              </a:rPr>
              <a:t>確認成分藥效</a:t>
            </a:r>
          </a:p>
        </p:txBody>
      </p:sp>
      <p:sp>
        <p:nvSpPr>
          <p:cNvPr id="15" name="矩形: 圓角 14">
            <a:extLst>
              <a:ext uri="{FF2B5EF4-FFF2-40B4-BE49-F238E27FC236}">
                <a16:creationId xmlns:a16="http://schemas.microsoft.com/office/drawing/2014/main" id="{51929483-6FA0-45E0-B2F8-07A038229350}"/>
              </a:ext>
            </a:extLst>
          </p:cNvPr>
          <p:cNvSpPr/>
          <p:nvPr/>
        </p:nvSpPr>
        <p:spPr>
          <a:xfrm>
            <a:off x="8128000" y="3683000"/>
            <a:ext cx="3302000" cy="2159000"/>
          </a:xfrm>
          <a:prstGeom prst="roundRect">
            <a:avLst/>
          </a:prstGeom>
          <a:solidFill>
            <a:srgbClr val="F0F4F8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zh-TW" altLang="en-US"/>
          </a:p>
        </p:txBody>
      </p:sp>
      <p:sp>
        <p:nvSpPr>
          <p:cNvPr id="16" name="橢圓 15">
            <a:extLst>
              <a:ext uri="{FF2B5EF4-FFF2-40B4-BE49-F238E27FC236}">
                <a16:creationId xmlns:a16="http://schemas.microsoft.com/office/drawing/2014/main" id="{87256030-53CF-421B-87AB-47E729198B39}"/>
              </a:ext>
            </a:extLst>
          </p:cNvPr>
          <p:cNvSpPr/>
          <p:nvPr/>
        </p:nvSpPr>
        <p:spPr>
          <a:xfrm>
            <a:off x="9398000" y="3886200"/>
            <a:ext cx="762000" cy="762000"/>
          </a:xfrm>
          <a:prstGeom prst="ellipse">
            <a:avLst/>
          </a:prstGeom>
          <a:solidFill>
            <a:srgbClr val="4CAF50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wrap="none" rtlCol="0" anchor="ctr" anchorCtr="0">
            <a:noAutofit/>
          </a:bodyPr>
          <a:lstStyle/>
          <a:p>
            <a:pPr algn="l"/>
            <a:r>
              <a:rPr lang="zh-TW" altLang="en-US" sz="2800" b="1">
                <a:solidFill>
                  <a:srgbClr val="FFFFFF"/>
                </a:solidFill>
              </a:rPr>
              <a:t>♡</a:t>
            </a:r>
          </a:p>
        </p:txBody>
      </p:sp>
      <p:sp>
        <p:nvSpPr>
          <p:cNvPr id="17" name="文字方塊 16">
            <a:extLst>
              <a:ext uri="{FF2B5EF4-FFF2-40B4-BE49-F238E27FC236}">
                <a16:creationId xmlns:a16="http://schemas.microsoft.com/office/drawing/2014/main" id="{B73E2DB8-C6A0-40D0-B814-63323B6EC411}"/>
              </a:ext>
            </a:extLst>
          </p:cNvPr>
          <p:cNvSpPr txBox="1"/>
          <p:nvPr/>
        </p:nvSpPr>
        <p:spPr>
          <a:xfrm>
            <a:off x="8128000" y="4800600"/>
            <a:ext cx="3302000" cy="406400"/>
          </a:xfrm>
          <a:prstGeom prst="rect">
            <a:avLst/>
          </a:prstGeom>
          <a:noFill/>
        </p:spPr>
        <p:txBody>
          <a:bodyPr vertOverflow="overflow" vert="horz" wrap="square" rtlCol="0" anchor="ctr" anchorCtr="0">
            <a:spAutoFit/>
          </a:bodyPr>
          <a:lstStyle/>
          <a:p>
            <a:pPr algn="ctr"/>
            <a:r>
              <a:rPr lang="zh-TW" altLang="en-US" sz="2400" b="1">
                <a:solidFill>
                  <a:srgbClr val="1A2744"/>
                </a:solidFill>
              </a:rPr>
              <a:t>勿停藥</a:t>
            </a:r>
          </a:p>
        </p:txBody>
      </p:sp>
      <p:sp>
        <p:nvSpPr>
          <p:cNvPr id="18" name="文字方塊 17">
            <a:extLst>
              <a:ext uri="{FF2B5EF4-FFF2-40B4-BE49-F238E27FC236}">
                <a16:creationId xmlns:a16="http://schemas.microsoft.com/office/drawing/2014/main" id="{B65D6A85-BAF3-4CD6-8155-0C48FD3C73B9}"/>
              </a:ext>
            </a:extLst>
          </p:cNvPr>
          <p:cNvSpPr txBox="1"/>
          <p:nvPr/>
        </p:nvSpPr>
        <p:spPr>
          <a:xfrm>
            <a:off x="8128000" y="5232400"/>
            <a:ext cx="3302000" cy="406400"/>
          </a:xfrm>
          <a:prstGeom prst="rect">
            <a:avLst/>
          </a:prstGeom>
          <a:noFill/>
        </p:spPr>
        <p:txBody>
          <a:bodyPr vertOverflow="overflow" vert="horz" wrap="square" rtlCol="0" anchor="ctr" anchorCtr="0">
            <a:spAutoFit/>
          </a:bodyPr>
          <a:lstStyle/>
          <a:p>
            <a:pPr algn="ctr"/>
            <a:r>
              <a:rPr lang="zh-TW" altLang="en-US" sz="2200">
                <a:solidFill>
                  <a:srgbClr val="2C3E50"/>
                </a:solidFill>
              </a:rPr>
              <a:t>按時規律服用</a:t>
            </a:r>
          </a:p>
        </p:txBody>
      </p:sp>
      <p:sp>
        <p:nvSpPr>
          <p:cNvPr id="19" name="文字方塊 18">
            <a:extLst>
              <a:ext uri="{FF2B5EF4-FFF2-40B4-BE49-F238E27FC236}">
                <a16:creationId xmlns:a16="http://schemas.microsoft.com/office/drawing/2014/main" id="{18DCBC33-84D3-40F7-BFE7-F85351255C3B}"/>
              </a:ext>
            </a:extLst>
          </p:cNvPr>
          <p:cNvSpPr txBox="1"/>
          <p:nvPr/>
        </p:nvSpPr>
        <p:spPr>
          <a:xfrm>
            <a:off x="1016000" y="6048345"/>
            <a:ext cx="10160000" cy="400110"/>
          </a:xfrm>
          <a:prstGeom prst="rect">
            <a:avLst/>
          </a:prstGeom>
          <a:noFill/>
        </p:spPr>
        <p:txBody>
          <a:bodyPr vertOverflow="overflow" vert="horz" wrap="square" rtlCol="0" anchor="ctr" anchorCtr="0">
            <a:spAutoFit/>
          </a:bodyPr>
          <a:lstStyle/>
          <a:p>
            <a:pPr algn="ctr"/>
            <a:r>
              <a:rPr lang="zh-TW" altLang="en-US" sz="2000" dirty="0">
                <a:solidFill>
                  <a:srgbClr val="3A5A8C"/>
                </a:solidFill>
              </a:rPr>
              <a:t>如有任何用藥疑問</a:t>
            </a:r>
            <a:r>
              <a:rPr lang="en-US" altLang="zh-TW" sz="2000" dirty="0">
                <a:solidFill>
                  <a:srgbClr val="3A5A8C"/>
                </a:solidFill>
              </a:rPr>
              <a:t>,</a:t>
            </a:r>
            <a:r>
              <a:rPr lang="zh-TW" altLang="en-US" sz="2000" dirty="0">
                <a:solidFill>
                  <a:srgbClr val="3A5A8C"/>
                </a:solidFill>
              </a:rPr>
              <a:t>歡迎諮詢您的藥師</a:t>
            </a:r>
          </a:p>
        </p:txBody>
      </p:sp>
      <p:sp>
        <p:nvSpPr>
          <p:cNvPr id="20" name="矩形 19">
            <a:extLst>
              <a:ext uri="{FF2B5EF4-FFF2-40B4-BE49-F238E27FC236}">
                <a16:creationId xmlns:a16="http://schemas.microsoft.com/office/drawing/2014/main" id="{051E890D-B9D9-42A4-AA19-300D37182B62}"/>
              </a:ext>
            </a:extLst>
          </p:cNvPr>
          <p:cNvSpPr/>
          <p:nvPr/>
        </p:nvSpPr>
        <p:spPr>
          <a:xfrm>
            <a:off x="0" y="6705600"/>
            <a:ext cx="12192000" cy="152400"/>
          </a:xfrm>
          <a:prstGeom prst="rect">
            <a:avLst/>
          </a:prstGeom>
          <a:solidFill>
            <a:srgbClr val="2196F3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345418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 [1777219144364]">
  <a:themeElements>
    <a:clrScheme name="Medical Professional">
      <a:dk1>
        <a:srgbClr val="FFFFFF"/>
      </a:dk1>
      <a:lt1>
        <a:srgbClr val="0B1D3A"/>
      </a:lt1>
      <a:dk2>
        <a:srgbClr val="B0C4DE"/>
      </a:dk2>
      <a:lt2>
        <a:srgbClr val="132D5E"/>
      </a:lt2>
      <a:accent1>
        <a:srgbClr val="2196F3"/>
      </a:accent1>
      <a:accent2>
        <a:srgbClr val="26C6DA"/>
      </a:accent2>
      <a:accent3>
        <a:srgbClr val="4CAF50"/>
      </a:accent3>
      <a:accent4>
        <a:srgbClr val="FF9800"/>
      </a:accent4>
      <a:accent5>
        <a:srgbClr val="7C4DFF"/>
      </a:accent5>
      <a:accent6>
        <a:srgbClr val="E8EAF6"/>
      </a:accent6>
      <a:hlink>
        <a:srgbClr val="0563C1"/>
      </a:hlink>
      <a:folHlink>
        <a:srgbClr val="954F72"/>
      </a:folHlink>
    </a:clrScheme>
    <a:fontScheme name="Medical Professional">
      <a:majorFont>
        <a:latin typeface="Segoe UI Semibold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Segoe U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佈景主題 [1777219256043]">
  <a:themeElements>
    <a:clrScheme name="MedPro">
      <a:dk1>
        <a:srgbClr val="FFFFFF"/>
      </a:dk1>
      <a:lt1>
        <a:srgbClr val="0B1D3A"/>
      </a:lt1>
      <a:dk2>
        <a:srgbClr val="B0C4DE"/>
      </a:dk2>
      <a:lt2>
        <a:srgbClr val="132D5E"/>
      </a:lt2>
      <a:accent1>
        <a:srgbClr val="2196F3"/>
      </a:accent1>
      <a:accent2>
        <a:srgbClr val="26C6DA"/>
      </a:accent2>
      <a:accent3>
        <a:srgbClr val="4CAF50"/>
      </a:accent3>
      <a:accent4>
        <a:srgbClr val="FF9800"/>
      </a:accent4>
      <a:accent5>
        <a:srgbClr val="7C4DFF"/>
      </a:accent5>
      <a:accent6>
        <a:srgbClr val="E8EAF6"/>
      </a:accent6>
      <a:hlink>
        <a:srgbClr val="0563C1"/>
      </a:hlink>
      <a:folHlink>
        <a:srgbClr val="954F72"/>
      </a:folHlink>
    </a:clrScheme>
    <a:fontScheme name="Medical Professional">
      <a:majorFont>
        <a:latin typeface="Segoe UI Semibold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Segoe U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佈景主題 [1777219277214]">
  <a:themeElements>
    <a:clrScheme name="MedPro">
      <a:dk1>
        <a:srgbClr val="FFFFFF"/>
      </a:dk1>
      <a:lt1>
        <a:srgbClr val="0B1D3A"/>
      </a:lt1>
      <a:dk2>
        <a:srgbClr val="B0C4DE"/>
      </a:dk2>
      <a:lt2>
        <a:srgbClr val="132D5E"/>
      </a:lt2>
      <a:accent1>
        <a:srgbClr val="2196F3"/>
      </a:accent1>
      <a:accent2>
        <a:srgbClr val="26C6DA"/>
      </a:accent2>
      <a:accent3>
        <a:srgbClr val="4CAF50"/>
      </a:accent3>
      <a:accent4>
        <a:srgbClr val="FF9800"/>
      </a:accent4>
      <a:accent5>
        <a:srgbClr val="7C4DFF"/>
      </a:accent5>
      <a:accent6>
        <a:srgbClr val="E8EAF6"/>
      </a:accent6>
      <a:hlink>
        <a:srgbClr val="0563C1"/>
      </a:hlink>
      <a:folHlink>
        <a:srgbClr val="954F72"/>
      </a:folHlink>
    </a:clrScheme>
    <a:fontScheme name="Medical Professional">
      <a:majorFont>
        <a:latin typeface="Segoe UI Semibold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Segoe U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佈景主題 [1777219384433]">
  <a:themeElements>
    <a:clrScheme name="MedPro">
      <a:dk1>
        <a:srgbClr val="FFFFFF"/>
      </a:dk1>
      <a:lt1>
        <a:srgbClr val="0B1D3A"/>
      </a:lt1>
      <a:dk2>
        <a:srgbClr val="B0C4DE"/>
      </a:dk2>
      <a:lt2>
        <a:srgbClr val="132D5E"/>
      </a:lt2>
      <a:accent1>
        <a:srgbClr val="2196F3"/>
      </a:accent1>
      <a:accent2>
        <a:srgbClr val="26C6DA"/>
      </a:accent2>
      <a:accent3>
        <a:srgbClr val="4CAF50"/>
      </a:accent3>
      <a:accent4>
        <a:srgbClr val="FF9800"/>
      </a:accent4>
      <a:accent5>
        <a:srgbClr val="7C4DFF"/>
      </a:accent5>
      <a:accent6>
        <a:srgbClr val="E8EAF6"/>
      </a:accent6>
      <a:hlink>
        <a:srgbClr val="0563C1"/>
      </a:hlink>
      <a:folHlink>
        <a:srgbClr val="954F72"/>
      </a:folHlink>
    </a:clrScheme>
    <a:fontScheme name="Medical Professional">
      <a:majorFont>
        <a:latin typeface="Segoe UI Semibold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Segoe U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Office 佈景主題 [1777219742667]">
  <a:themeElements>
    <a:clrScheme name="MedPro">
      <a:dk1>
        <a:srgbClr val="FFFFFF"/>
      </a:dk1>
      <a:lt1>
        <a:srgbClr val="0B1D3A"/>
      </a:lt1>
      <a:dk2>
        <a:srgbClr val="B0C4DE"/>
      </a:dk2>
      <a:lt2>
        <a:srgbClr val="132D5E"/>
      </a:lt2>
      <a:accent1>
        <a:srgbClr val="2196F3"/>
      </a:accent1>
      <a:accent2>
        <a:srgbClr val="26C6DA"/>
      </a:accent2>
      <a:accent3>
        <a:srgbClr val="4CAF50"/>
      </a:accent3>
      <a:accent4>
        <a:srgbClr val="FF9800"/>
      </a:accent4>
      <a:accent5>
        <a:srgbClr val="7C4DFF"/>
      </a:accent5>
      <a:accent6>
        <a:srgbClr val="E8EAF6"/>
      </a:accent6>
      <a:hlink>
        <a:srgbClr val="0563C1"/>
      </a:hlink>
      <a:folHlink>
        <a:srgbClr val="954F72"/>
      </a:folHlink>
    </a:clrScheme>
    <a:fontScheme name="Medical Professional">
      <a:majorFont>
        <a:latin typeface="Segoe UI Semibold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Segoe U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Office 佈景主題 [1777300232326]">
  <a:themeElements>
    <a:clrScheme name="MedPro">
      <a:dk1>
        <a:srgbClr val="1A2744"/>
      </a:dk1>
      <a:lt1>
        <a:srgbClr val="FFFFFF"/>
      </a:lt1>
      <a:dk2>
        <a:srgbClr val="3A5A8C"/>
      </a:dk2>
      <a:lt2>
        <a:srgbClr val="F0F4F8"/>
      </a:lt2>
      <a:accent1>
        <a:srgbClr val="2196F3"/>
      </a:accent1>
      <a:accent2>
        <a:srgbClr val="00BCD4"/>
      </a:accent2>
      <a:accent3>
        <a:srgbClr val="4CAF50"/>
      </a:accent3>
      <a:accent4>
        <a:srgbClr val="FF9800"/>
      </a:accent4>
      <a:accent5>
        <a:srgbClr val="7C4DFF"/>
      </a:accent5>
      <a:accent6>
        <a:srgbClr val="E91E63"/>
      </a:accent6>
      <a:hlink>
        <a:srgbClr val="0563C1"/>
      </a:hlink>
      <a:folHlink>
        <a:srgbClr val="954F72"/>
      </a:folHlink>
    </a:clrScheme>
    <a:fontScheme name="Medical Professional">
      <a:majorFont>
        <a:latin typeface="Segoe UI Semibold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Segoe U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700" row="0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8A782899-6C04-42BF-BEE6-45A85C846013}">
  <we:reference id="wa200010001" version="1.0.0.1" store="en-US" storeType="OMEX"/>
  <we:alternateReferences>
    <we:reference id="wa200010001" version="1.0.0.1" store="" storeType="OMEX"/>
  </we:alternateReferences>
  <we:properties>
    <we:property name="claude.fileId" value="&quot;0ff04004-0465-4c85-bdfd-32e133fe09f1&quot;"/>
  </we:properties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otalTime>94</TotalTime>
  <Words>343</Words>
  <Application>Microsoft Office PowerPoint</Application>
  <PresentationFormat>寬螢幕</PresentationFormat>
  <Paragraphs>64</Paragraphs>
  <Slides>7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7</vt:i4>
      </vt:variant>
      <vt:variant>
        <vt:lpstr>投影片標題</vt:lpstr>
      </vt:variant>
      <vt:variant>
        <vt:i4>7</vt:i4>
      </vt:variant>
    </vt:vector>
  </HeadingPairs>
  <TitlesOfParts>
    <vt:vector size="19" baseType="lpstr">
      <vt:lpstr>Arial</vt:lpstr>
      <vt:lpstr>Calibri</vt:lpstr>
      <vt:lpstr>Calibri Light</vt:lpstr>
      <vt:lpstr>Segoe UI</vt:lpstr>
      <vt:lpstr>Segoe UI Semibold</vt:lpstr>
      <vt:lpstr>Office 佈景主題</vt:lpstr>
      <vt:lpstr>Office 佈景主題 [1777219144364]</vt:lpstr>
      <vt:lpstr>Office 佈景主題 [1777219256043]</vt:lpstr>
      <vt:lpstr>Office 佈景主題 [1777219277214]</vt:lpstr>
      <vt:lpstr>Office 佈景主題 [1777219384433]</vt:lpstr>
      <vt:lpstr>Office 佈景主題 [1777219742667]</vt:lpstr>
      <vt:lpstr>Office 佈景主題 [1777300232326]</vt:lpstr>
      <vt:lpstr>藥品換外衣，效用不打折</vt:lpstr>
      <vt:lpstr>PowerPoint 簡報</vt:lpstr>
      <vt:lpstr>什麼是「三同藥品」？</vt:lpstr>
      <vt:lpstr>政府與藥師幫您把關</vt:lpstr>
      <vt:lpstr>聰明領藥三步驟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博彥 張</dc:creator>
  <cp:lastModifiedBy>博彥 張</cp:lastModifiedBy>
  <cp:revision>12</cp:revision>
  <dcterms:created xsi:type="dcterms:W3CDTF">2026-04-26T15:50:50Z</dcterms:created>
  <dcterms:modified xsi:type="dcterms:W3CDTF">2026-05-24T02:29:46Z</dcterms:modified>
</cp:coreProperties>
</file>